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3"/>
  </p:notesMasterIdLst>
  <p:sldIdLst>
    <p:sldId id="256" r:id="rId3"/>
    <p:sldId id="258" r:id="rId4"/>
    <p:sldId id="259" r:id="rId5"/>
    <p:sldId id="257" r:id="rId6"/>
    <p:sldId id="264" r:id="rId7"/>
    <p:sldId id="263" r:id="rId8"/>
    <p:sldId id="260" r:id="rId9"/>
    <p:sldId id="266" r:id="rId10"/>
    <p:sldId id="267" r:id="rId11"/>
    <p:sldId id="269" r:id="rId12"/>
    <p:sldId id="270" r:id="rId13"/>
    <p:sldId id="393" r:id="rId14"/>
    <p:sldId id="394" r:id="rId15"/>
    <p:sldId id="400" r:id="rId16"/>
    <p:sldId id="401" r:id="rId17"/>
    <p:sldId id="265" r:id="rId18"/>
    <p:sldId id="402" r:id="rId19"/>
    <p:sldId id="403" r:id="rId20"/>
    <p:sldId id="311" r:id="rId21"/>
    <p:sldId id="40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30" autoAdjust="0"/>
    <p:restoredTop sz="94660"/>
  </p:normalViewPr>
  <p:slideViewPr>
    <p:cSldViewPr snapToGrid="0">
      <p:cViewPr varScale="1">
        <p:scale>
          <a:sx n="56" d="100"/>
          <a:sy n="56" d="100"/>
        </p:scale>
        <p:origin x="68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402F8-E5D7-4286-9B80-FB15CAD92006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78E27-0DCB-4133-9DA0-A21343BBD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70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3DABDA-89F0-4727-B28F-05A90B0069B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等线" panose="020B0503020204020204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等线" panose="020B0503020204020204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67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BB85F-988D-E5FF-45B6-B6894B9F7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96094-BCD6-2FED-DF4E-3C3567410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67C98-AEE9-20BE-4B6B-21016E49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A2F7-0AC9-421E-B50A-B460E08AECA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6EFB9-12DA-589B-5F97-890094B9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2C9CF-1FD6-6F8C-2855-E6B75A6F4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B7BF-6195-4BED-859A-E86BE1559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82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2EBCA-802D-EC4A-B97A-4F6F1000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105C9-EFCD-E709-F8EA-0342C89BD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0E775-0214-D6F6-2994-76B2464BA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A2F7-0AC9-421E-B50A-B460E08AECA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19D9F-D0C5-F39A-EB07-57C604285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757C5-A516-C116-19C6-976384BEC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B7BF-6195-4BED-859A-E86BE1559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4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4CF5D6-7B63-5FDA-DCCC-3073B1B7FE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F11CE-B11E-EE9F-93BE-97D3939F0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376D6-681E-AE48-CA36-9B479064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A2F7-0AC9-421E-B50A-B460E08AECA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D365B-0790-955A-2A33-3313B875D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583DA-4DF9-B64F-A5D1-CC59DDF6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B7BF-6195-4BED-859A-E86BE1559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52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E932CF8-809C-FD53-EC2F-3F8B262C9E1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28775" y="2362200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35" name="Text Placeholder 35">
            <a:extLst>
              <a:ext uri="{FF2B5EF4-FFF2-40B4-BE49-F238E27FC236}">
                <a16:creationId xmlns:a16="http://schemas.microsoft.com/office/drawing/2014/main" id="{C5471E28-499C-13C5-B42B-B8FC431D73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930248" y="235558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A5EC27E-AE02-883E-31F5-32208B9F14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930248" y="309971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5771AF9B-91C5-4FCF-3268-BEF15CB2C65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78356" y="2362200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16CD61A4-9D01-CB18-B80D-F0D20394AF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76966" y="235558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EA936668-A06C-15E6-9A5A-A170E3C8A6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76966" y="309971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66E6D2AA-72F5-D5EB-9F7A-61EFDB8679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28775" y="4307775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06D78574-9004-D5A4-06C4-6DE8A9BCBC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930248" y="428032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9A4992FB-C1F4-515B-6938-346345DE2B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930248" y="502445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Picture Placeholder 30">
            <a:extLst>
              <a:ext uri="{FF2B5EF4-FFF2-40B4-BE49-F238E27FC236}">
                <a16:creationId xmlns:a16="http://schemas.microsoft.com/office/drawing/2014/main" id="{D7A8246B-3515-AD53-2508-3FC029202DA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78356" y="4307775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1FFCB778-56FA-17FD-49C7-D7F1BDD26C1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76966" y="428032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35">
            <a:extLst>
              <a:ext uri="{FF2B5EF4-FFF2-40B4-BE49-F238E27FC236}">
                <a16:creationId xmlns:a16="http://schemas.microsoft.com/office/drawing/2014/main" id="{7AAE6DE1-1F3D-F4AB-184E-8A3A4CEDCD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76966" y="502445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F563E81-A6F0-648D-DCF7-BFF1870E75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EB1495DF-573A-3AAB-5854-8A09491BA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BD49C3F5-81F6-6E72-50FF-8F3AEFA13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EEEEF2-460E-B70B-6230-10A7994EF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59">
            <a:extLst>
              <a:ext uri="{FF2B5EF4-FFF2-40B4-BE49-F238E27FC236}">
                <a16:creationId xmlns:a16="http://schemas.microsoft.com/office/drawing/2014/main" id="{C4E3626D-71B6-6652-8FE1-40921DF0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337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DEDFF660-44B9-7885-5DCC-4C9555F83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0" y="3949841"/>
            <a:ext cx="2069156" cy="290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548642"/>
            <a:ext cx="7342974" cy="3635797"/>
          </a:xfrm>
        </p:spPr>
        <p:txBody>
          <a:bodyPr lIns="0" tIns="0" rIns="0" bIns="0"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2248" y="4473553"/>
            <a:ext cx="6534481" cy="1545336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BA9381-262A-B17F-46F5-9F3C97BC3E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2248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4/14/2025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ABCDF71-65BF-6C49-105D-D348EF41C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2AA5-D3F6-DAFA-E665-DEFCE26A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reeform: Shape 3">
            <a:extLst>
              <a:ext uri="{FF2B5EF4-FFF2-40B4-BE49-F238E27FC236}">
                <a16:creationId xmlns:a16="http://schemas.microsoft.com/office/drawing/2014/main" id="{FA1FE77D-9B4D-B4FC-88E1-9ED84E982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22717" y="0"/>
            <a:ext cx="1969281" cy="188068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4C3941-2FC1-3C96-F1CD-DAD18E8BF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6" y="1880686"/>
            <a:ext cx="2069153" cy="20691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926EEB0A-F27C-6546-05A8-C0556777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153560" y="4795948"/>
            <a:ext cx="1969280" cy="2069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80570A-A447-B5FC-F358-DE1603621B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2248" y="6054512"/>
            <a:ext cx="2465836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288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EBD2A05F-7D97-AC92-8751-B2038D22C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0" y="3949841"/>
            <a:ext cx="2069156" cy="290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854239"/>
            <a:ext cx="7833895" cy="3592629"/>
          </a:xfrm>
        </p:spPr>
        <p:txBody>
          <a:bodyPr lIns="0" tIns="0" rIns="0"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7225" y="4617138"/>
            <a:ext cx="7376609" cy="1014984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3A9F20F-0C3A-1397-9D15-E8FAB1915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1D99E05-D2CE-BA6C-1B55-023B8157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17487FF-71BE-78AA-BA49-FBF87B6E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D4F49636-34EE-9DB1-7F2D-70300BC4B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6" y="1880686"/>
            <a:ext cx="2069153" cy="20691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3">
            <a:extLst>
              <a:ext uri="{FF2B5EF4-FFF2-40B4-BE49-F238E27FC236}">
                <a16:creationId xmlns:a16="http://schemas.microsoft.com/office/drawing/2014/main" id="{5EC4A581-A833-A254-3039-BDBCA788B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22717" y="0"/>
            <a:ext cx="1969281" cy="188068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9FFED0BB-EF13-651B-6B3F-61EAF5473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153560" y="4795948"/>
            <a:ext cx="1969280" cy="2069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4CA4762-63F5-8110-8D25-0FE369BADE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225" y="5684986"/>
            <a:ext cx="2465836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403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13">
            <a:extLst>
              <a:ext uri="{FF2B5EF4-FFF2-40B4-BE49-F238E27FC236}">
                <a16:creationId xmlns:a16="http://schemas.microsoft.com/office/drawing/2014/main" id="{9A6F5649-82E9-4EB0-F4A3-CEB7F5198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6" y="4788846"/>
            <a:ext cx="2069153" cy="20691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13732C8E-A89F-3C9F-4630-F690E7E98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631" y="3949841"/>
            <a:ext cx="1805555" cy="290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99924" y="1318302"/>
            <a:ext cx="8592152" cy="2621154"/>
          </a:xfrm>
        </p:spPr>
        <p:txBody>
          <a:bodyPr lIns="0" tIns="0" rIns="0" bIns="0"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1923" y="4039647"/>
            <a:ext cx="7588155" cy="1414091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9A64E4D-5F8D-89DE-6750-9DB3E8928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AF7A5D5-9D2E-55B0-B6EC-4B52019A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C486168-ACCE-2B30-5AA9-299E5A43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4/14/2025</a:t>
            </a:fld>
            <a:endParaRPr lang="en-US"/>
          </a:p>
        </p:txBody>
      </p:sp>
      <p:sp>
        <p:nvSpPr>
          <p:cNvPr id="7" name="Freeform: Shape 3">
            <a:extLst>
              <a:ext uri="{FF2B5EF4-FFF2-40B4-BE49-F238E27FC236}">
                <a16:creationId xmlns:a16="http://schemas.microsoft.com/office/drawing/2014/main" id="{E4CDDEFC-E3FC-1135-8E92-3A076889E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22717" y="0"/>
            <a:ext cx="1969281" cy="188068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CB53BEE4-B0F1-21AC-C432-CD02ED977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9924" y="5630779"/>
            <a:ext cx="1969280" cy="12343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F6DD921-0CB1-DD3B-05FF-590B8632B8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3082" y="5504202"/>
            <a:ext cx="2465836" cy="31475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091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8E620CC0-DC30-91C7-8486-4145213E00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615" y="3538558"/>
            <a:ext cx="11418925" cy="1514990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7" name="Subtitle 8">
            <a:extLst>
              <a:ext uri="{FF2B5EF4-FFF2-40B4-BE49-F238E27FC236}">
                <a16:creationId xmlns:a16="http://schemas.microsoft.com/office/drawing/2014/main" id="{DD16B2CF-CBE4-0CAA-4D1A-87BA832334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65616" y="5136147"/>
            <a:ext cx="11418926" cy="9931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CN"/>
              <a:t>Click to edit Master subtitle style</a:t>
            </a:r>
          </a:p>
        </p:txBody>
      </p:sp>
      <p:sp>
        <p:nvSpPr>
          <p:cNvPr id="9" name="Picture Placeholder 20" descr="A hand holding a pen is writing on an open blank notebook.">
            <a:extLst>
              <a:ext uri="{FF2B5EF4-FFF2-40B4-BE49-F238E27FC236}">
                <a16:creationId xmlns:a16="http://schemas.microsoft.com/office/drawing/2014/main" id="{DEC0C38B-6B43-AD26-4095-760B8B70DC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-1" y="1912129"/>
            <a:ext cx="1925575" cy="1530062"/>
          </a:xfrm>
          <a:custGeom>
            <a:avLst/>
            <a:gdLst>
              <a:gd name="connsiteX0" fmla="*/ 0 w 2281488"/>
              <a:gd name="connsiteY0" fmla="*/ 0 h 2281488"/>
              <a:gd name="connsiteX1" fmla="*/ 2281488 w 2281488"/>
              <a:gd name="connsiteY1" fmla="*/ 0 h 2281488"/>
              <a:gd name="connsiteX2" fmla="*/ 2281488 w 2281488"/>
              <a:gd name="connsiteY2" fmla="*/ 2281488 h 2281488"/>
              <a:gd name="connsiteX3" fmla="*/ 0 w 2281488"/>
              <a:gd name="connsiteY3" fmla="*/ 2281488 h 2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1488" h="2281488">
                <a:moveTo>
                  <a:pt x="0" y="0"/>
                </a:moveTo>
                <a:lnTo>
                  <a:pt x="2281488" y="0"/>
                </a:lnTo>
                <a:lnTo>
                  <a:pt x="2281488" y="2281488"/>
                </a:lnTo>
                <a:lnTo>
                  <a:pt x="0" y="228148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Picture Placeholder 24" descr="A modern, multi-story glass office building with a clear blue sky in the background.">
            <a:extLst>
              <a:ext uri="{FF2B5EF4-FFF2-40B4-BE49-F238E27FC236}">
                <a16:creationId xmlns:a16="http://schemas.microsoft.com/office/drawing/2014/main" id="{1BB82094-7EB6-EC6F-84DC-9D44135FA43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944486" y="-4"/>
            <a:ext cx="2247514" cy="1925578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D6268BB-B547-A20C-3B9E-187F14FE0C1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9EC6F98-8B99-D984-46BE-AB3745B39C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C6EC5DF-3303-F1EE-3D99-530E70BC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3">
            <a:extLst>
              <a:ext uri="{FF2B5EF4-FFF2-40B4-BE49-F238E27FC236}">
                <a16:creationId xmlns:a16="http://schemas.microsoft.com/office/drawing/2014/main" id="{AAFE7D64-F404-CB16-B1A6-2632D9817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716025" y="1925895"/>
            <a:ext cx="1496841" cy="1543709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Oval 13">
            <a:extLst>
              <a:ext uri="{FF2B5EF4-FFF2-40B4-BE49-F238E27FC236}">
                <a16:creationId xmlns:a16="http://schemas.microsoft.com/office/drawing/2014/main" id="{00AEDDFB-A768-7BB7-5203-76DF807E1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925576" cy="19255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B22C943-07E1-D41A-22B9-A7C40FF5C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25574" y="0"/>
            <a:ext cx="2041601" cy="189392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AD1606-3704-1AD8-6FD1-CC0ED99642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1053" y="3127434"/>
            <a:ext cx="2465836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439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3">
            <a:extLst>
              <a:ext uri="{FF2B5EF4-FFF2-40B4-BE49-F238E27FC236}">
                <a16:creationId xmlns:a16="http://schemas.microsoft.com/office/drawing/2014/main" id="{35B62877-1ECE-C895-2628-D70241474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2" y="4575872"/>
            <a:ext cx="2281484" cy="2282128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2BE707F-C731-EA4B-19D9-D329BD4A154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601743" y="1379047"/>
            <a:ext cx="8913982" cy="250879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1" name="Subtitle 8">
            <a:extLst>
              <a:ext uri="{FF2B5EF4-FFF2-40B4-BE49-F238E27FC236}">
                <a16:creationId xmlns:a16="http://schemas.microsoft.com/office/drawing/2014/main" id="{630C0ABC-2179-00DC-A363-2C8C3064946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01743" y="4136267"/>
            <a:ext cx="8913982" cy="43960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CN"/>
              <a:t>Click to edit Master subtitle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1D21C21-739A-A82A-8977-42F691559C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1743" y="5635721"/>
            <a:ext cx="2005584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E7DFF57B-01B8-7AE5-59D6-1EA01068C2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281486"/>
            <a:ext cx="2281484" cy="2294867"/>
          </a:xfrm>
          <a:custGeom>
            <a:avLst/>
            <a:gdLst>
              <a:gd name="connsiteX0" fmla="*/ 0 w 2281488"/>
              <a:gd name="connsiteY0" fmla="*/ 0 h 2281488"/>
              <a:gd name="connsiteX1" fmla="*/ 2281488 w 2281488"/>
              <a:gd name="connsiteY1" fmla="*/ 0 h 2281488"/>
              <a:gd name="connsiteX2" fmla="*/ 2281488 w 2281488"/>
              <a:gd name="connsiteY2" fmla="*/ 2281488 h 2281488"/>
              <a:gd name="connsiteX3" fmla="*/ 0 w 2281488"/>
              <a:gd name="connsiteY3" fmla="*/ 2281488 h 2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1488" h="2281488">
                <a:moveTo>
                  <a:pt x="0" y="0"/>
                </a:moveTo>
                <a:lnTo>
                  <a:pt x="2281488" y="0"/>
                </a:lnTo>
                <a:lnTo>
                  <a:pt x="2281488" y="2281488"/>
                </a:lnTo>
                <a:lnTo>
                  <a:pt x="0" y="228148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Picture Placeholder 24">
            <a:extLst>
              <a:ext uri="{FF2B5EF4-FFF2-40B4-BE49-F238E27FC236}">
                <a16:creationId xmlns:a16="http://schemas.microsoft.com/office/drawing/2014/main" id="{60987CD7-1E61-07D2-B179-5524B68E1E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9528326" y="4575873"/>
            <a:ext cx="2663674" cy="228212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E3EDE68-DC03-72CA-8812-032BBE8CDA3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2B5A2C-FD03-F122-C8E4-B6CB4EC4861B}"/>
              </a:ext>
            </a:extLst>
          </p:cNvPr>
          <p:cNvSpPr>
            <a:spLocks noGrp="1"/>
          </p:cNvSpPr>
          <p:nvPr userDrawn="1">
            <p:ph type="ftr" sz="quarter" idx="19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6414389-5BC5-00A3-92BE-5E87E7C9E3BF}"/>
              </a:ext>
            </a:extLst>
          </p:cNvPr>
          <p:cNvSpPr>
            <a:spLocks noGrp="1"/>
          </p:cNvSpPr>
          <p:nvPr userDrawn="1">
            <p:ph type="dt" sz="half" idx="2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Oval 13">
            <a:extLst>
              <a:ext uri="{FF2B5EF4-FFF2-40B4-BE49-F238E27FC236}">
                <a16:creationId xmlns:a16="http://schemas.microsoft.com/office/drawing/2014/main" id="{B492ADB2-587E-B1A9-AEBC-1F6E07F2E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: Shape 3">
            <a:extLst>
              <a:ext uri="{FF2B5EF4-FFF2-40B4-BE49-F238E27FC236}">
                <a16:creationId xmlns:a16="http://schemas.microsoft.com/office/drawing/2014/main" id="{92E441E4-4327-1C3A-4D55-41FD3ECB9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1484" y="0"/>
            <a:ext cx="2281484" cy="2294867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5694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3">
            <a:extLst>
              <a:ext uri="{FF2B5EF4-FFF2-40B4-BE49-F238E27FC236}">
                <a16:creationId xmlns:a16="http://schemas.microsoft.com/office/drawing/2014/main" id="{57C928DF-3B7B-6F49-CF7D-FDEF5C3A9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10516" y="4588452"/>
            <a:ext cx="2281484" cy="2269548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6E48CD5-347B-4324-FD33-02D324DDB5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67305" y="1379047"/>
            <a:ext cx="8913982" cy="2508792"/>
          </a:xfr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4" name="Subtitle 8">
            <a:extLst>
              <a:ext uri="{FF2B5EF4-FFF2-40B4-BE49-F238E27FC236}">
                <a16:creationId xmlns:a16="http://schemas.microsoft.com/office/drawing/2014/main" id="{5153DC17-0242-8E4C-6962-ED318C76B7A4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67305" y="4136267"/>
            <a:ext cx="8913982" cy="439606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buNone/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CN"/>
              <a:t>Click to edit Master subtitle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DED0A95-69FB-B981-619F-C8F0BD1FF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703" y="5712286"/>
            <a:ext cx="2005584" cy="314757"/>
          </a:xfrm>
        </p:spPr>
        <p:txBody>
          <a:bodyPr>
            <a:normAutofit/>
          </a:bodyPr>
          <a:lstStyle>
            <a:lvl1pPr algn="r"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  <p:sp>
        <p:nvSpPr>
          <p:cNvPr id="15" name="Picture Placeholder 24" descr="A modern, multi-story glass office building with a clear blue sky in the background.">
            <a:extLst>
              <a:ext uri="{FF2B5EF4-FFF2-40B4-BE49-F238E27FC236}">
                <a16:creationId xmlns:a16="http://schemas.microsoft.com/office/drawing/2014/main" id="{CEF89FC2-74BC-6AFF-62E2-5E5247C945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4575873"/>
            <a:ext cx="2663674" cy="228212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0" name="Picture Placeholder 20" descr="A hand holding a pen is writing on an open blank notebook.">
            <a:extLst>
              <a:ext uri="{FF2B5EF4-FFF2-40B4-BE49-F238E27FC236}">
                <a16:creationId xmlns:a16="http://schemas.microsoft.com/office/drawing/2014/main" id="{DF4643A0-B24C-4527-7AF0-464401E07B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10516" y="2294226"/>
            <a:ext cx="2281484" cy="2282127"/>
          </a:xfrm>
          <a:custGeom>
            <a:avLst/>
            <a:gdLst>
              <a:gd name="connsiteX0" fmla="*/ 0 w 2281488"/>
              <a:gd name="connsiteY0" fmla="*/ 0 h 2281488"/>
              <a:gd name="connsiteX1" fmla="*/ 2281488 w 2281488"/>
              <a:gd name="connsiteY1" fmla="*/ 0 h 2281488"/>
              <a:gd name="connsiteX2" fmla="*/ 2281488 w 2281488"/>
              <a:gd name="connsiteY2" fmla="*/ 2281488 h 2281488"/>
              <a:gd name="connsiteX3" fmla="*/ 0 w 2281488"/>
              <a:gd name="connsiteY3" fmla="*/ 2281488 h 2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1488" h="2281488">
                <a:moveTo>
                  <a:pt x="0" y="0"/>
                </a:moveTo>
                <a:lnTo>
                  <a:pt x="2281488" y="0"/>
                </a:lnTo>
                <a:lnTo>
                  <a:pt x="2281488" y="2281488"/>
                </a:lnTo>
                <a:lnTo>
                  <a:pt x="0" y="228148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B675A4-D9B6-583C-33B5-791287E060B8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C062E25-7E66-344C-A3E5-A5CE410A745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0A8CDE8-23F5-5E35-E043-E2792B3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13F359CB-6E7F-AB72-12C6-FE1FA423F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910514" y="0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F10E236-0BF6-76AD-46AB-3DCC71CA3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27425" y="640"/>
            <a:ext cx="2281484" cy="2281487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94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05CB43-6584-B990-A6AF-D56EDAC94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6513"/>
            <a:ext cx="2281488" cy="22814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36D05A-80E9-C912-631C-020FB6C7B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4065" y="355600"/>
            <a:ext cx="8201660" cy="2837603"/>
          </a:xfrm>
        </p:spPr>
        <p:txBody>
          <a:bodyPr lIns="0" tIns="0" rIns="0" bIns="0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31E9181-3767-0683-848A-A04AD81103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3265" y="3429000"/>
            <a:ext cx="6982460" cy="1100727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CN"/>
              <a:t>Clikc to edit Master subtitle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5F2E121-23DB-EE92-5A6F-9C14E579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1E89D-E6E4-4258-C5B2-951DE6299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3B216FA-3264-2E8A-CB95-2A77936FB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7C57ED-577F-5153-1162-EAF7FD333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1486" cy="22814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ABEA6E9-B107-316F-C7B8-6EAC13792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-1" y="2284786"/>
            <a:ext cx="2281487" cy="2291727"/>
          </a:xfrm>
          <a:custGeom>
            <a:avLst/>
            <a:gdLst>
              <a:gd name="connsiteX0" fmla="*/ 6827356 w 6827356"/>
              <a:gd name="connsiteY0" fmla="*/ 6858000 h 6858000"/>
              <a:gd name="connsiteX1" fmla="*/ 6818959 w 6827356"/>
              <a:gd name="connsiteY1" fmla="*/ 6858000 h 6858000"/>
              <a:gd name="connsiteX2" fmla="*/ 0 w 6827356"/>
              <a:gd name="connsiteY2" fmla="*/ 0 h 6858000"/>
              <a:gd name="connsiteX3" fmla="*/ 6827356 w 682735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7356" h="6858000">
                <a:moveTo>
                  <a:pt x="6827356" y="6858000"/>
                </a:moveTo>
                <a:lnTo>
                  <a:pt x="6818959" y="6858000"/>
                </a:lnTo>
                <a:lnTo>
                  <a:pt x="0" y="0"/>
                </a:lnTo>
                <a:lnTo>
                  <a:pt x="68273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430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A1BC-15F7-BE1D-DD3D-7636DA2E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8424D-92EC-589F-1D76-61D287218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CC1AA-659D-A9CB-84B4-BD29DB4CE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A2F7-0AC9-421E-B50A-B460E08AECA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CBC60-83BE-C3B3-309C-723F61918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8C78A-EB92-A979-31AA-9AAA1274B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B7BF-6195-4BED-859A-E86BE1559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182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537B8F7-E751-7CEB-6DD9-B42C2FD72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1" y="4576513"/>
            <a:ext cx="2281488" cy="22814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F57799BE-E2E8-5386-4E50-78667C4C3B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085" y="355600"/>
            <a:ext cx="8201660" cy="2837603"/>
          </a:xfrm>
        </p:spPr>
        <p:txBody>
          <a:bodyPr lIns="0" tIns="0" rIns="0" bIns="0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9">
            <a:extLst>
              <a:ext uri="{FF2B5EF4-FFF2-40B4-BE49-F238E27FC236}">
                <a16:creationId xmlns:a16="http://schemas.microsoft.com/office/drawing/2014/main" id="{2C3C4BD9-EA24-4419-395F-2ED13A130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085" y="3465211"/>
            <a:ext cx="6982460" cy="110072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CN"/>
              <a:t>Clikc to edit Master subtitle style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B1E7BAB-714E-16DE-838B-DD3C9444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4/14/2025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300E782-589F-8882-4679-6D4626FE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AEB95B-6A8F-4EAD-1687-68BF0E2A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reeform: Shape 1">
            <a:extLst>
              <a:ext uri="{FF2B5EF4-FFF2-40B4-BE49-F238E27FC236}">
                <a16:creationId xmlns:a16="http://schemas.microsoft.com/office/drawing/2014/main" id="{76378701-6465-5DA7-D893-B28EDACEE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9910513" y="2284786"/>
            <a:ext cx="2281487" cy="2291727"/>
          </a:xfrm>
          <a:custGeom>
            <a:avLst/>
            <a:gdLst>
              <a:gd name="connsiteX0" fmla="*/ 6827356 w 6827356"/>
              <a:gd name="connsiteY0" fmla="*/ 6858000 h 6858000"/>
              <a:gd name="connsiteX1" fmla="*/ 6818959 w 6827356"/>
              <a:gd name="connsiteY1" fmla="*/ 6858000 h 6858000"/>
              <a:gd name="connsiteX2" fmla="*/ 0 w 6827356"/>
              <a:gd name="connsiteY2" fmla="*/ 0 h 6858000"/>
              <a:gd name="connsiteX3" fmla="*/ 6827356 w 682735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7356" h="6858000">
                <a:moveTo>
                  <a:pt x="6827356" y="6858000"/>
                </a:moveTo>
                <a:lnTo>
                  <a:pt x="6818959" y="6858000"/>
                </a:lnTo>
                <a:lnTo>
                  <a:pt x="0" y="0"/>
                </a:lnTo>
                <a:lnTo>
                  <a:pt x="68273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Oval 6">
            <a:extLst>
              <a:ext uri="{FF2B5EF4-FFF2-40B4-BE49-F238E27FC236}">
                <a16:creationId xmlns:a16="http://schemas.microsoft.com/office/drawing/2014/main" id="{0A5B844E-3667-B2D2-8C28-BCDE9C01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0514" y="0"/>
            <a:ext cx="2281486" cy="22814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103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1">
            <a:extLst>
              <a:ext uri="{FF2B5EF4-FFF2-40B4-BE49-F238E27FC236}">
                <a16:creationId xmlns:a16="http://schemas.microsoft.com/office/drawing/2014/main" id="{C9D17E65-B7F6-BBA0-5C0A-13E21E39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693132" y="2338938"/>
            <a:ext cx="4498868" cy="4519061"/>
          </a:xfrm>
          <a:custGeom>
            <a:avLst/>
            <a:gdLst>
              <a:gd name="connsiteX0" fmla="*/ 6827356 w 6827356"/>
              <a:gd name="connsiteY0" fmla="*/ 6858000 h 6858000"/>
              <a:gd name="connsiteX1" fmla="*/ 6818959 w 6827356"/>
              <a:gd name="connsiteY1" fmla="*/ 6858000 h 6858000"/>
              <a:gd name="connsiteX2" fmla="*/ 0 w 6827356"/>
              <a:gd name="connsiteY2" fmla="*/ 0 h 6858000"/>
              <a:gd name="connsiteX3" fmla="*/ 6827356 w 682735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7356" h="6858000">
                <a:moveTo>
                  <a:pt x="6827356" y="6858000"/>
                </a:moveTo>
                <a:lnTo>
                  <a:pt x="6818959" y="6858000"/>
                </a:lnTo>
                <a:lnTo>
                  <a:pt x="0" y="0"/>
                </a:lnTo>
                <a:lnTo>
                  <a:pt x="68273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CA2531A-F5B4-E8B8-D412-65D3B1F33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899756"/>
            <a:ext cx="1958243" cy="195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E797FB8-5B85-3C23-4767-E540B7810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5170" y="355600"/>
            <a:ext cx="8201660" cy="2837603"/>
          </a:xfrm>
        </p:spPr>
        <p:txBody>
          <a:bodyPr lIns="0" tIns="0" rIns="0" bIns="0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D5D77306-9032-C768-9BC4-5AB9875D5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4770" y="3475786"/>
            <a:ext cx="6982460" cy="1100727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CN"/>
              <a:t>Clikc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DE02714-7C27-8D41-51B3-A9C407DB9B4F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4/14/2025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A94B75-E618-5656-FC34-228692F1BC8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27BC14-D194-8A9A-DE2E-F8CA4D63521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86971F90-0FB8-A46A-78E4-2016819D6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35704"/>
            <a:ext cx="1958241" cy="19582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523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94A473-0E2F-855B-9BE9-646566F82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1F1861-7394-91D1-3FB3-1C63CAD6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4FA9C6-3F37-9A7B-AE46-A7F94918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E05E-CA4A-59B6-994A-26ED66D7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Straight Connector 96">
            <a:extLst>
              <a:ext uri="{FF2B5EF4-FFF2-40B4-BE49-F238E27FC236}">
                <a16:creationId xmlns:a16="http://schemas.microsoft.com/office/drawing/2014/main" id="{E6848015-40FC-D2CF-56EF-7B2B82A9A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96497" y="3046308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172BA788-1AE9-2B5A-C0B2-C16236F3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77417" y="3046308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0">
            <a:extLst>
              <a:ext uri="{FF2B5EF4-FFF2-40B4-BE49-F238E27FC236}">
                <a16:creationId xmlns:a16="http://schemas.microsoft.com/office/drawing/2014/main" id="{D0B09B15-3563-712C-6E2E-C89B5AF82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96497" y="4940429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44CF4C88-92DD-301D-210A-6C1B202D7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77417" y="4940429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10504000" cy="140893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715CCF-7A7B-5AAC-D071-DE008B249E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96496" y="2489255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DA9011B5-6D01-3AF0-99E4-6A004B6CA0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6496" y="3128981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59ABDEC3-4BEB-A518-046E-129B7D9E2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77416" y="2488552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34B40045-4DCE-76DA-58AD-223A1C0191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77416" y="3128981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33B2306-2357-FD4D-9A71-A8DD1010DE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96496" y="4384085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04F7AE4-DD5E-CA7A-FB08-B802AEDD04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96496" y="5043769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515354B-8178-69A7-B299-C539A6E3E8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77416" y="4383382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E2E62BAE-F951-3097-780E-D7E06FD341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77416" y="5043769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9B8E453-8C8A-F7A4-D77C-765B9466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4/14/2025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4830229-14EC-08ED-D66A-130B5046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766673F-B093-E7D5-C076-5AEF4118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49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94A473-0E2F-855B-9BE9-646566F82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1F1861-7394-91D1-3FB3-1C63CAD6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10504000" cy="140893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5C0DFC7-33FF-AA73-3FFC-C978E3721F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00425" y="2429164"/>
            <a:ext cx="7947574" cy="3435927"/>
          </a:xfrm>
        </p:spPr>
        <p:txBody>
          <a:bodyPr lIns="0" tIns="0" rIns="0" bIns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9B8E453-8C8A-F7A4-D77C-765B9466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4/14/2025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4830229-14EC-08ED-D66A-130B5046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766673F-B093-E7D5-C076-5AEF4118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4FA9C6-3F37-9A7B-AE46-A7F94918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E05E-CA4A-59B6-994A-26ED66D7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78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FCF6D2-D22A-3276-796E-755059E35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80B01-FB3F-7DD6-224D-B483747E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44001" y="831919"/>
            <a:ext cx="10504000" cy="528186"/>
          </a:xfrm>
        </p:spPr>
        <p:txBody>
          <a:bodyPr lIns="0" tIns="0" rIns="0" bIns="0"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D003242D-37DC-762E-1EA1-8B102E5213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3999" y="1486438"/>
            <a:ext cx="10504000" cy="437865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E62007A-8538-D139-3C5B-8FB01733924F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4/14/2025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395DC02-FAD1-051C-FC0A-4556D73CA22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529D71B-FE0E-CC62-38E3-7279774AA934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6AF1C-25E0-EBF0-0B1D-FA5F7D77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E189A-D955-6A7F-2779-ED5B5EB97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6036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-1325880"/>
            <a:ext cx="10515600" cy="1325880"/>
          </a:xfrm>
        </p:spPr>
        <p:txBody>
          <a:bodyPr lIns="0" tIns="0" rIns="0" bIns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9C39C3C5-BCCF-9F66-0E64-6811D986BB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8799" y="407712"/>
            <a:ext cx="11554400" cy="582798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B11C69CE-4771-4BFA-AD70-0E51ABA58D6D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461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5622" y="914399"/>
            <a:ext cx="9900753" cy="1358269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B85B9BDD-2F0E-42F1-CE42-7711FBBB94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5621" y="2636196"/>
            <a:ext cx="9900753" cy="322889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1AE7160-8A18-8762-67F8-C71E839B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62296B3-7CBF-6881-5581-81D52C0F3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8346D7C-F120-5968-2FC4-2F9B5BC6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id="{FEAE54C9-349B-EEFD-01BA-52EF837A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44000" y="177403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D9433BDD-AE57-6F96-8693-7E2D491AC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89482" y="177404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269FA094-1A8C-FF3E-020B-BE5688AA4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2421861" y="4258339"/>
            <a:ext cx="177800" cy="50215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2996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38FCA36-95FF-0CF9-4C71-A29C3BB46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352978" y="5094751"/>
            <a:ext cx="5839022" cy="1763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A648C6-FC37-4FD3-5FDC-5E5E3F26E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52077" y="5094751"/>
            <a:ext cx="2435651" cy="1763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6CF2DE-B200-6DAF-AECE-B0AC0EBB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4284" y="5087717"/>
            <a:ext cx="1767791" cy="17677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F99B1E-C976-1CCB-CC3E-9D2C53570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090208"/>
            <a:ext cx="1675844" cy="1767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02700D-8F0A-455D-21D1-F8BB7751D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5622" y="914399"/>
            <a:ext cx="9900753" cy="1358269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6B768E5A-52FF-F75D-AA3B-1C8B6D1528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5621" y="2756388"/>
            <a:ext cx="9900753" cy="135826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D4A4BC-F473-7413-C2A5-D07EAE5E27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4/14/2025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05824B8-6C3A-C914-421D-91C765DD5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9B860AA-5834-E732-09EE-0B4C2B02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2" name="Straight Connector 46">
            <a:extLst>
              <a:ext uri="{FF2B5EF4-FFF2-40B4-BE49-F238E27FC236}">
                <a16:creationId xmlns:a16="http://schemas.microsoft.com/office/drawing/2014/main" id="{D50F56C8-02F6-1FF2-BC4F-491AE782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2494027"/>
            <a:ext cx="668877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85A2FB0-A9D4-F67C-4217-C01C336F9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442AF1-E4D2-F10A-B32F-2E7452625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491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C261A18B-C79C-B070-5D41-0CBA01FD2C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352" y="2258568"/>
            <a:ext cx="5839022" cy="355701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258B73AF-3955-4569-8B4F-B329360A9CBD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1F1CCA-5801-CC5B-119A-E3E19DD49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352978" y="0"/>
            <a:ext cx="5839022" cy="1763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E657D3-93D0-4FB1-972C-646B605C4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52077" y="0"/>
            <a:ext cx="2435651" cy="1763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AA8180-1A53-234B-8CF6-65ADAA09E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4284" y="-7034"/>
            <a:ext cx="1767791" cy="17677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94D7B-5469-B664-C915-DE6AC38BB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4543"/>
            <a:ext cx="1675844" cy="1767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4560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3C5CADB-99AC-488A-7133-10E5DE765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03006B-749F-4FAF-D572-3B107413B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7C7037-357A-DAC2-8D07-004BB2804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E95E211B-A490-5F92-9B2C-FEF3E25CE7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91847" y="831918"/>
            <a:ext cx="5754527" cy="2738133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3C0C011-1233-FC56-AA5C-DF88FB24AB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4/14/2025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CEB22DD-F16F-C3EB-5439-20C05A9D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49AAE25-EEAC-AF75-FC81-21BC617D1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286C62-1802-4E61-4D00-A502D9576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643DA6-886C-DE80-B92C-E26740EAF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569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7DC6-4DDE-1E1B-475A-A0F873722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ADAD0-335C-2E5C-DCA2-ACCECFCB6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EF8F3-915F-E592-C293-4D8E7F124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A2F7-0AC9-421E-B50A-B460E08AECA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7C141-A2E6-E98D-0E7A-780F9FAC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77A70-837C-9292-473D-71D1B854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B7BF-6195-4BED-859A-E86BE1559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31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B9DAA1-B1FD-3717-3F96-795C852E7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65959E-D3BE-3B35-72E6-EE177425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7456"/>
            <a:ext cx="4142232" cy="4940661"/>
          </a:xfrm>
        </p:spPr>
        <p:txBody>
          <a:bodyPr lIns="0" tIns="0" rIns="0" bIns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00DD584D-65FC-A106-C28D-A6D3A6A06A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43209" y="877456"/>
            <a:ext cx="5803165" cy="498763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C749CC8-6079-025A-0476-7D1E0223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4/14/2025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B622798-A9D5-13A8-E6EB-283FF564E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78BA8E0-712A-77CA-9713-4F206AB0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F44F8D-8952-05F9-99FA-D64FD2F50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B60CB7-7D69-80F4-AE1F-366A7F0A2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7638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105965-4EE5-E185-7666-27A5E5F11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08540A-D298-C62B-CC21-BC7C6B5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494314" cy="5194161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93AF98B-99CB-F2D7-B247-51CE41CD41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3907" y="831918"/>
            <a:ext cx="6542468" cy="5194162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0F4DE3C-88B6-381C-78FC-8F935A23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4/14/2025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5AFEEB4-7A81-9408-C4EF-D8AD90FF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F48F71D-8479-0A54-8684-3F60D22D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6816AA6-A60B-C6E1-2885-EB6E2B1FF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60E10A-DF0B-1339-7826-107A95CC1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834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C489336-0C23-2A47-DB03-CA00009C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A6D03D-AABD-4AB3-9E1E-4DF31BB85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949885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3C13A46E-F797-1C4C-30CB-A1D1CF1DE3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7669" y="2149812"/>
            <a:ext cx="6241267" cy="387626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7669" y="831919"/>
            <a:ext cx="6241267" cy="1143000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007DB0D8-36F3-541C-5D5B-BE7F00E8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329D90C1-EB79-260E-06B5-66A03CAE4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D2A9EC63-48AA-37EC-23B0-6B17D323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D911F7-7994-03E9-8128-10F10F99F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B32CED-CF03-686F-9EA0-80AD67E6E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5035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DA9BE4-08A4-4088-DC5B-3F23F0E30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F93313-9B95-1A0F-3166-8AA3A63D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0452" y="831918"/>
            <a:ext cx="4047548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9B6ED53D-AC89-453B-A25B-CC64DA3F215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7880" y="2149812"/>
            <a:ext cx="6135624" cy="387626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79" y="831919"/>
            <a:ext cx="6135624" cy="1143000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AA8B19BB-10BD-EE0C-B647-96D5DC238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94587B9-3271-1DBD-D567-666B86C3F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14ABFF7-DC89-EED7-524C-B586DAD1E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41CE73-4958-1726-C9B4-B1B239427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202D8C-E98F-7728-52D1-B44C8EB25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3290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C20976-8E96-EA29-B265-5660CEC8E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1513C9-9EF0-A484-2C49-5EE294C48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0000" y="825622"/>
            <a:ext cx="6858000" cy="93268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2F6F66EE-0D34-BF84-840D-5515C61DE45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0001" y="1974715"/>
            <a:ext cx="6838936" cy="4051365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20C2E4E4-F31A-5808-A175-A469DDB1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482603C5-7507-EB69-733F-4C701FC0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0D4AA14-0EE9-A172-CD3A-EBE8A6A77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D8354F-0577-6A30-7505-8930D0CF8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12CC8-70AC-3C75-6385-1A2C0FE27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5065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7DC58E5-8B31-563D-65CE-5CB78BABC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FC30D6-2036-A49D-2D87-79BB698C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6104E6-797D-DE61-EBFD-7BF0502BCC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25622"/>
            <a:ext cx="6858000" cy="93268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70DCF516-124A-7A64-68B6-4E53B51558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1964987"/>
            <a:ext cx="6858000" cy="4061093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1874ABC-5130-9579-629F-5CECD6DC2F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73961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59F9DDC1-0F34-0AE1-3EEE-1E60892D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BEBE2F7-AEE1-67CD-3C02-A67FE88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C7317C0-3EE4-FD5D-3CC9-DB7DEBCF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D8B416C-0540-7EBC-ACDF-ABEFD1F3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09623-94DE-B2B1-C6C6-D617C3FA2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6625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5613" y="1130300"/>
            <a:ext cx="4361688" cy="2095430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1130300"/>
            <a:ext cx="5767509" cy="4895779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B165A762-BACD-319C-9EF5-5CF71AF9C8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85613" y="3429000"/>
            <a:ext cx="4343323" cy="25970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C13B293D-5FAC-ED41-C577-E331EA7B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0661C5A1-EFBE-D83F-E3FA-9D4FE51AE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20C21C12-B33B-D1AA-BF34-E06F9875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52F0003B-49B7-E647-B856-A28C13E8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8B2F7E7F-68C6-DB69-BEB3-80DF0547A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871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80E457-D284-8068-957F-D85B00F3F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48C225-FAD4-92C8-17A3-928B4B089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63" y="831918"/>
            <a:ext cx="4361688" cy="152704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5C4894AA-FFFC-1F6C-8D9F-E941F8EBE6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2560901"/>
            <a:ext cx="4361689" cy="346517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67B0CE1-4683-787E-7E78-385D3963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FC3404C-1D8E-1568-8A3A-54E59FB1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EB56144-4670-1B58-E7A7-D1422FD2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65FCF90-9957-3ECF-3797-C2D9FEE25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E1DC3D-3F35-8AEA-04FB-01F83E254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3165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43B539-8924-C0B8-CCA7-34D998DFB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4CABF7-7146-2440-C062-A7A27E048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5064" y="825622"/>
            <a:ext cx="4522936" cy="932688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0D6E1E71-0B89-05C8-E774-C2A7B85E94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25064" y="1926077"/>
            <a:ext cx="4503872" cy="4100003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74D5977-75E4-C67F-7EED-E31BDE0F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627033D7-64E7-A801-F814-EFB7696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84A8F00-1CC3-8925-1509-3B5E9754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7AEE2D-FC46-D9E4-9B50-387B4FD56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62481-A06C-5002-BF7F-77030C50D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6292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73C539E-0623-5929-BCEC-D7860319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87B982-FFFC-A392-9770-4B6E1013F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490" y="831918"/>
            <a:ext cx="4572000" cy="1454081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12B2705C-C73D-683F-26BE-4A73BC9A33C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3491" y="2461098"/>
            <a:ext cx="4571999" cy="356498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16AE17EA-5DE5-8855-1E1E-385F234B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2416C41-9ADB-1026-364B-9B1691E4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88799B5-E673-DEC7-3C2D-136D8423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E82FBAA-97D8-63A0-17D5-F9253ABE6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3DA902-FEB6-39F4-636D-7825E8E2A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693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DF31D-6273-8CBF-C4D0-4AF749138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E7DD-86BA-4DC9-33E9-F167F3626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C5307-4BAA-0E30-91EA-A8B9968B8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FD535-052A-41B4-E2EB-D0F47CFCB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A2F7-0AC9-421E-B50A-B460E08AECA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A2937-CE1C-5675-F026-A09BAC66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E55B5-84E9-3BCC-E6A3-FFD12BC6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B7BF-6195-4BED-859A-E86BE1559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267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DE35DD-8058-B253-9AE4-5343BE2B4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44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09DCB7-1228-2DB6-BF64-0785F0FD4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89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6432" y="831918"/>
            <a:ext cx="3401568" cy="1527048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51116429-AB70-C20D-68E5-16E75453156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6433" y="2590800"/>
            <a:ext cx="3401568" cy="34352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76FF1D7-D2E1-9D6F-EDE2-9D9DFF35F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D41FB96-972B-0FA7-7C7C-A0ABD216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8983F-239A-B6B7-795A-CCEFADE1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F8957D-AAB0-DEFF-9EB9-87C63054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77F51-9761-F2F7-DF84-18F30B6C29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679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7E35E2C-3084-0772-27D8-C1C214C8E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44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C75CE7-717C-9244-6F64-72711A69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89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401568" cy="1527048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39F3FF2B-377F-34A8-9E2C-A1EC9335BC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2590800"/>
            <a:ext cx="3401568" cy="34352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5DD21-FB61-1472-2D64-DF184459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C03000C-C6AF-7EB5-E3EE-24823248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04AC67-A154-C296-CA4A-49DCD172C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E96F2D-3C3D-A945-47E2-8DFBDDA59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B6089DF-6C45-7412-2734-8B136774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455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C22D34A-FBBF-9CE0-34C0-3280F9BBA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44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4F763C5-31DF-45A8-C0B5-6A919573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89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3454" y="831919"/>
            <a:ext cx="3273552" cy="203569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BF4B9AE9-B78A-6D7F-20C0-F283C1653F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73453" y="3048000"/>
            <a:ext cx="3274547" cy="29780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E2451-9812-34C5-3C33-856233B63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F7BEE80C-92D1-4F33-B7E5-AE68C008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F4499B-9AF3-3A1A-12B9-F6C1E6E90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65BF30-A776-10EB-762C-FBB4D91FD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3CF56CB-74FD-C1FE-4BAA-59AD65AF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92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998" y="4509559"/>
            <a:ext cx="4579339" cy="1516522"/>
          </a:xfrm>
        </p:spPr>
        <p:txBody>
          <a:bodyPr lIns="0" tIns="0" rIns="0" bIns="0"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B2CDF48D-CCCD-B99E-F3E4-CBE0FAF00A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28640" y="4509558"/>
            <a:ext cx="5719361" cy="151652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ADC8C146-0A20-4029-98D5-9A42EEDF8B24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9BF16D-597E-71C6-2E3F-617E81AC1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1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FFD748-48BA-022F-3C3B-8ECFF6991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2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1A5897-3B1D-D50B-2427-DE31939A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312E9A-BE86-243D-20DB-F00178EEA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2905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999" y="3785800"/>
            <a:ext cx="2953618" cy="2240280"/>
          </a:xfrm>
        </p:spPr>
        <p:txBody>
          <a:bodyPr lIns="0" tIns="0" rIns="0" bIns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0E7AD882-6D78-F3F8-8E45-92D9E2011F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3785800"/>
            <a:ext cx="7324641" cy="22402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87C12A2F-57DF-45DA-A7E9-678FD33267B9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10FEAA-9CDF-DFFD-DBD8-08095A03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1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1CFA0B-85DB-50C1-2DCE-43E1EDBBD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2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C54F2B-C639-D1C8-E104-CE340FCBE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D35091-8023-DE48-73F1-9D869CF9C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9576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FB787F-F856-83D9-31F8-50BF0D4FA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2657CF-AF2D-4A8E-63B2-8CCAB197A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09E7E7-B740-A6CE-1420-F217E7F4A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89654F-122C-B489-BF0E-A6BAA5D16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8"/>
            <a:ext cx="2953618" cy="2240279"/>
          </a:xfrm>
        </p:spPr>
        <p:txBody>
          <a:bodyPr lIns="0" tIns="0" rIns="0" bIns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A11349E4-C41F-EF8C-5B32-8D12705832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33520" y="831918"/>
            <a:ext cx="7314480" cy="224027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D6D9177A-278B-20CD-FE5E-6F6619513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941CF86-87E6-8948-A328-3A114B74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0918809-FD32-F4A8-916A-8C76FA0B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865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963" y="858337"/>
            <a:ext cx="10504000" cy="970463"/>
          </a:xfrm>
        </p:spPr>
        <p:txBody>
          <a:bodyPr lIns="0" tIns="0" rIns="0" bIns="0"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F73A54CA-FA08-6D99-1B77-AB0DB1F1F7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44080" y="2081048"/>
            <a:ext cx="4133883" cy="394503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766791B-F730-470C-BD5E-FFF8D449589F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2BD5C2-C97A-C70B-4A03-5569FBDD1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1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1B1B7C-F3EB-F411-B2F9-1447EABB0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2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B7F775-C47A-0C90-3F41-F05671F1F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1DFAFE-D783-B15F-D030-6FAC8A72D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3418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695BEAC7-7B0C-C67F-01EC-0D5C31CD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398174-5A2A-0232-7084-BDB432D18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52884"/>
            <a:ext cx="4672584" cy="1453896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4715548A-198D-A2A2-D9C7-3779F8215A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20080" y="831918"/>
            <a:ext cx="5627921" cy="519416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D06C25B-BA04-6374-65A0-76BDFB99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1172CCB-6D6C-0A38-3222-0CAD79CB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DE88A6-D60B-5097-2962-CB861AC16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0A4DDF-9BA3-BD54-C7E8-4ED5D6B42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F54A775-89E7-5952-D197-FE7A94462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065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55CD5E4D-B21F-98DF-71BB-3A8188C85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D01567-22D1-D593-7AB7-C9C8909D5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3725"/>
            <a:ext cx="3657603" cy="1453896"/>
          </a:xfrm>
        </p:spPr>
        <p:txBody>
          <a:bodyPr lIns="0" tIns="0" rIns="0" bIns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75509B30-B5BA-035C-9545-B2FADE9F1D7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4400" y="873725"/>
            <a:ext cx="6623601" cy="5152355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B6D1E27-668D-3A81-ECA7-E859B09D8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839268F-45AE-773B-CA70-8DA32DFFF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9008C-348E-CAC8-F695-08D4D59DB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392DB71-11A1-8B7E-EAA4-FDA88B6D5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5589EF-8DD8-AEE5-B805-F35A554E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943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lIns="0" tIns="0" rIns="0" bIns="0" anchor="b">
            <a:no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3999" y="5076496"/>
            <a:ext cx="7559021" cy="949583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30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E5AD3D17-73C9-402C-91E7-BA73E6829C50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EDAD85-F38A-F8E4-0FB2-B9C16147E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16411" y="5076497"/>
            <a:ext cx="949582" cy="9495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E5E6DC-1581-347B-6E68-84FDD567E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66829" y="5076496"/>
            <a:ext cx="949582" cy="9495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70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5D3A-0BA9-EA49-E72A-138EEF941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DC204-7481-8ABA-3E99-25F713221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C4871-BA81-02BF-6E77-BB0CC6DB2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5C899D-6FDF-651D-5168-FB718194E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A7E6D-08D2-8152-0727-A74F519C84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C0A75-E752-D392-738B-A73038130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A2F7-0AC9-421E-B50A-B460E08AECA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EEF39D-5248-10FE-4746-BE9B7E526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8C1F4-687D-2FE2-FC8A-BC16363A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B7BF-6195-4BED-859A-E86BE1559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511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lIns="0" tIns="0" rIns="0" bIns="0" anchor="b">
            <a:no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30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C77A7CDD-9512-40CC-9351-FC0DE186CFBD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2E5CEB-4489-D4CC-65B7-9A1B72D09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8418" y="5076497"/>
            <a:ext cx="949582" cy="9495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8B4C5-7BDE-ECA1-1582-30036FE3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992" y="5076496"/>
            <a:ext cx="949582" cy="9495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34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lIns="0" tIns="0" rIns="0" bIns="0" anchor="b">
            <a:no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3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4D81316D-7AD5-22E6-6806-2F3D201FB5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12DB3EA1-DD0C-4B8D-8364-52024B4530F1}" type="datetime1">
              <a:rPr lang="en-US" smtClean="0"/>
              <a:t>4/14/2025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45E312D-C246-214A-8F58-D9F6BAB6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5DB604A8-7D54-9DD8-8A5E-316C302E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C7A0F15-0EC8-3130-B9B5-66D39962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8418" y="5076497"/>
            <a:ext cx="949582" cy="9495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7BB827-F847-836C-072E-C2C3984CE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992" y="5076496"/>
            <a:ext cx="949582" cy="9495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436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11CA164D-7C6B-06BE-16C2-75C3BBB0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133856"/>
            <a:ext cx="10652760" cy="1133856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564D697-3A15-958B-0687-86B35554E5C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68500"/>
            <a:ext cx="8266176" cy="42677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BE9796F-7CAB-A7AD-BB1B-EF86F280A9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B9F2B7A-26D1-C74D-5C9C-6D7D978F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8025FD8-B45A-B3C3-084D-724FB4DF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B71AB10C-8E59-AE2D-86E6-6D9A67FE3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933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BBD9B3D-FB5A-6D3F-EF35-F7B4FBF0E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133856"/>
            <a:ext cx="10652760" cy="1133856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4CA7AA3-D510-AE6D-77CB-24E1A93D21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68500"/>
            <a:ext cx="8266176" cy="42677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16EFAA2-E99D-F827-DFFE-D71EBB1C9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4/14/2025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D80EBC9-29E7-4715-E05F-F2D325C9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5C54C63-BED0-0452-B6A1-95AD18F28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FE1ABDF3-0063-4A1D-10BB-DA224E36D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3454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1812D861-AAF6-629C-C60E-0B5C35159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133856"/>
            <a:ext cx="10652760" cy="1133856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C92FC1E-596F-194E-3F60-0A378404860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68500"/>
            <a:ext cx="8266176" cy="426770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12B60F2-F319-70A6-2EBE-ED2F93E6B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4/14/2025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78C9B71-D747-9AA5-01A4-6AEFAECC7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264EEDC-4B25-0FE5-4420-D6FB69DD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3B5B8FFC-1EB4-655C-F3FA-BF2976D1E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1292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9FF5536-3C53-3CA1-4017-2BED4FDC7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5D4C4-9EA2-CAEC-F708-C848BBE20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6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252319-ED8D-9D07-4FEA-E6109633B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0B9B11-0EB4-232B-6E49-55998E9B4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D97EF-1B79-4BC4-8D86-085A169C4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366B58F-A813-A563-E14F-6008832E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11857CB-6DBB-09F8-F69F-B30D94B6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02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71E2D2-F4D4-4D2D-E293-39C0966AB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4C01C-C082-4D6C-8432-D7AC79BB0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A746ACEE-4843-63D2-082A-91EBA0C6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1754E216-025A-D125-2442-AB40AB49A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D6C5C0B-4D2F-09C8-E6DB-1C790F4FD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0AD6E7-539D-18AB-31B8-4BBCBC594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C988C6-6A58-97A9-A978-3E644B327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3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196DB63-381C-8C7D-BB65-082688206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CE5E81E-1879-046D-890F-67265A4F6A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6EC2FBA-56C5-75AA-CB73-6FEF3DAE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DCD230-2FA8-A6FB-624C-AE600C466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280E6F-66E0-FF74-CDC9-9E8D2921F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411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D6CD142-9810-6E9E-811F-FBF95DAB1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10E30-A3EF-7BFE-43CC-85D8B7FDC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1919"/>
            <a:ext cx="10515600" cy="1132258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147455"/>
            <a:ext cx="5181600" cy="38786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2147455"/>
            <a:ext cx="5181600" cy="38786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60A18B9-CFE5-6D5D-5C30-04F0B33776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3869561-2D2D-9996-FFE8-388DC6E9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8998549-C638-4A98-30C9-24AEA641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999891-11D4-E429-CDE9-3DF80CE20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733A1D-510F-48B2-3D98-68215649F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6943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6BD940F-D20B-0BF8-988B-5F547E826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4561AA-EE8E-A34D-D1B7-BCB6A39A7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374" y="838988"/>
            <a:ext cx="10461626" cy="1143292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4000" y="2142935"/>
            <a:ext cx="5157787" cy="55983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4000" y="2844801"/>
            <a:ext cx="5157788" cy="31742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4812" y="2142935"/>
            <a:ext cx="5183188" cy="55983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64812" y="2844801"/>
            <a:ext cx="5183188" cy="31742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B593D132-537B-9DD5-6B41-6F24C843C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E6E8398-5863-5CDD-8A1A-FAF35E8D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87B6F-DAFE-6F4E-C600-61C125681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069CF5-8226-D57D-93F5-CB79F8943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275FBC0-CDAF-8728-57DD-F90BC45B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6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B8CFC-AEDC-804F-0C4D-4A3C96AD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2CDB75-8FC6-685A-CE62-7E2E776B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A2F7-0AC9-421E-B50A-B460E08AECA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01ED1-B7A7-5E5E-5908-6F391722D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33BFA4-DCAA-5AED-2CB1-91E17D23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B7BF-6195-4BED-859A-E86BE1559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229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DDD22BDB-6215-B88F-E45B-801DAF538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3B8FB568-40CA-4614-DF0C-2C6D33DBF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19509B16-033B-8F64-FFC4-DDE5E8D48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A002548-DE85-310F-C8D5-5305547E8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6682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6">
            <a:extLst>
              <a:ext uri="{FF2B5EF4-FFF2-40B4-BE49-F238E27FC236}">
                <a16:creationId xmlns:a16="http://schemas.microsoft.com/office/drawing/2014/main" id="{3CA77268-47A6-DBA8-B49A-089CF0ABA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482" y="177403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57AE0FC-167D-DCD4-7E90-08F6C5CF5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348000" y="177404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6CB3C578-3B25-DE12-0521-367F4E721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 flipV="1">
            <a:off x="6007099" y="673099"/>
            <a:ext cx="177801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E81BD741-F30D-3EC0-3E21-FE8EDC56F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8CB1F1-43DC-84A2-DB38-42CED8A6D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13D9D504-F065-099D-DFC5-03AAFA58A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4">
            <a:extLst>
              <a:ext uri="{FF2B5EF4-FFF2-40B4-BE49-F238E27FC236}">
                <a16:creationId xmlns:a16="http://schemas.microsoft.com/office/drawing/2014/main" id="{6DFB1812-ACA6-4DC3-03F0-C2E6122DF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">
            <a:extLst>
              <a:ext uri="{FF2B5EF4-FFF2-40B4-BE49-F238E27FC236}">
                <a16:creationId xmlns:a16="http://schemas.microsoft.com/office/drawing/2014/main" id="{03BC5B12-08AC-2BFA-4EDD-13EA2E298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4">
            <a:extLst>
              <a:ext uri="{FF2B5EF4-FFF2-40B4-BE49-F238E27FC236}">
                <a16:creationId xmlns:a16="http://schemas.microsoft.com/office/drawing/2014/main" id="{A93A9BBB-A674-5564-A878-E3CA286C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9CCEDB7-7782-5D8A-FC68-FF822CFE4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7F44296-638D-5B08-2F89-F8907F3138E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7421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EBA686-575C-E191-F98A-C0EBBA4F53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7420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47DF147-0973-9BC0-59E9-EA9637F0FED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107421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C0FA2C4-2DCC-57D2-A4A8-C0E7A91A23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7420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6F9B4D9-EE44-B302-2788-6E680765993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63067" y="2691208"/>
            <a:ext cx="6196604" cy="3331705"/>
          </a:xfrm>
          <a:custGeom>
            <a:avLst/>
            <a:gdLst>
              <a:gd name="connsiteX0" fmla="*/ 0 w 6196604"/>
              <a:gd name="connsiteY0" fmla="*/ 0 h 3331705"/>
              <a:gd name="connsiteX1" fmla="*/ 6196604 w 6196604"/>
              <a:gd name="connsiteY1" fmla="*/ 0 h 3331705"/>
              <a:gd name="connsiteX2" fmla="*/ 6196604 w 6196604"/>
              <a:gd name="connsiteY2" fmla="*/ 3331705 h 3331705"/>
              <a:gd name="connsiteX3" fmla="*/ 0 w 6196604"/>
              <a:gd name="connsiteY3" fmla="*/ 3331705 h 3331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6604" h="3331705">
                <a:moveTo>
                  <a:pt x="0" y="0"/>
                </a:moveTo>
                <a:lnTo>
                  <a:pt x="6196604" y="0"/>
                </a:lnTo>
                <a:lnTo>
                  <a:pt x="6196604" y="3331705"/>
                </a:lnTo>
                <a:lnTo>
                  <a:pt x="0" y="33317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994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DDD22BDB-6215-B88F-E45B-801DAF538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3B8FB568-40CA-4614-DF0C-2C6D33DBF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19509B16-033B-8F64-FFC4-DDE5E8D48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A002548-DE85-310F-C8D5-5305547E8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Straight Connector 3">
            <a:extLst>
              <a:ext uri="{FF2B5EF4-FFF2-40B4-BE49-F238E27FC236}">
                <a16:creationId xmlns:a16="http://schemas.microsoft.com/office/drawing/2014/main" id="{F86D542F-38EC-61DB-7AD9-6453D6F0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">
            <a:extLst>
              <a:ext uri="{FF2B5EF4-FFF2-40B4-BE49-F238E27FC236}">
                <a16:creationId xmlns:a16="http://schemas.microsoft.com/office/drawing/2014/main" id="{D17BECAB-B66B-0943-7AF6-21611173D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6161399-D3CD-2B6A-7B5A-A173236E9A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7421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0822DB5-2A32-BB84-BE71-30DA82316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7420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4" name="Straight Connector 3">
            <a:extLst>
              <a:ext uri="{FF2B5EF4-FFF2-40B4-BE49-F238E27FC236}">
                <a16:creationId xmlns:a16="http://schemas.microsoft.com/office/drawing/2014/main" id="{456CED7D-93B5-34BD-84D6-825AD84C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">
            <a:extLst>
              <a:ext uri="{FF2B5EF4-FFF2-40B4-BE49-F238E27FC236}">
                <a16:creationId xmlns:a16="http://schemas.microsoft.com/office/drawing/2014/main" id="{12B87474-83B0-2583-6BEB-DBB264CC1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55BFE79B-8E6A-D9C7-8A98-4A21A96FDC4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021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5A556EA-CC4F-1770-022A-C73BB2B983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21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52" name="Straight Connector 3">
            <a:extLst>
              <a:ext uri="{FF2B5EF4-FFF2-40B4-BE49-F238E27FC236}">
                <a16:creationId xmlns:a16="http://schemas.microsoft.com/office/drawing/2014/main" id="{664CF928-1384-68A8-D1B4-8DEB8E0F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4">
            <a:extLst>
              <a:ext uri="{FF2B5EF4-FFF2-40B4-BE49-F238E27FC236}">
                <a16:creationId xmlns:a16="http://schemas.microsoft.com/office/drawing/2014/main" id="{82427830-33ED-2D71-F1A1-A803CC6A3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01FC06B-A087-E474-D4A7-336F08F727D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107421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6AD28EF-5FD9-495F-E6E5-08E2C0E0B5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7420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8" name="Straight Connector 3">
            <a:extLst>
              <a:ext uri="{FF2B5EF4-FFF2-40B4-BE49-F238E27FC236}">
                <a16:creationId xmlns:a16="http://schemas.microsoft.com/office/drawing/2014/main" id="{94AEDC53-C272-2AB2-5E5D-F72DAB0DD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">
            <a:extLst>
              <a:ext uri="{FF2B5EF4-FFF2-40B4-BE49-F238E27FC236}">
                <a16:creationId xmlns:a16="http://schemas.microsoft.com/office/drawing/2014/main" id="{055C88A9-A0AC-5C27-5E5E-84D680EBD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35D000D-A853-BF2A-796C-5BB4089FE15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8021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774CFC3-0318-B4D5-3562-72284B097D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21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205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6">
            <a:extLst>
              <a:ext uri="{FF2B5EF4-FFF2-40B4-BE49-F238E27FC236}">
                <a16:creationId xmlns:a16="http://schemas.microsoft.com/office/drawing/2014/main" id="{3CA77268-47A6-DBA8-B49A-089CF0ABA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482" y="177403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57AE0FC-167D-DCD4-7E90-08F6C5CF5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348000" y="177404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6CB3C578-3B25-DE12-0521-367F4E721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 flipV="1">
            <a:off x="6007099" y="673099"/>
            <a:ext cx="177801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E81BD741-F30D-3EC0-3E21-FE8EDC56F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8CB1F1-43DC-84A2-DB38-42CED8A6D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9CCEDB7-7782-5D8A-FC68-FF822CFE4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235B6E-0BC4-E35C-A63D-8431B00F064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07422" y="2714114"/>
            <a:ext cx="3286779" cy="3144803"/>
          </a:xfrm>
          <a:custGeom>
            <a:avLst/>
            <a:gdLst>
              <a:gd name="connsiteX0" fmla="*/ 0 w 3286779"/>
              <a:gd name="connsiteY0" fmla="*/ 0 h 3144803"/>
              <a:gd name="connsiteX1" fmla="*/ 3286779 w 3286779"/>
              <a:gd name="connsiteY1" fmla="*/ 0 h 3144803"/>
              <a:gd name="connsiteX2" fmla="*/ 3286779 w 3286779"/>
              <a:gd name="connsiteY2" fmla="*/ 3144803 h 3144803"/>
              <a:gd name="connsiteX3" fmla="*/ 0 w 3286779"/>
              <a:gd name="connsiteY3" fmla="*/ 3144803 h 314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6779" h="3144803">
                <a:moveTo>
                  <a:pt x="0" y="0"/>
                </a:moveTo>
                <a:lnTo>
                  <a:pt x="3286779" y="0"/>
                </a:lnTo>
                <a:lnTo>
                  <a:pt x="3286779" y="3144803"/>
                </a:lnTo>
                <a:lnTo>
                  <a:pt x="0" y="31448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9" name="Straight Connector 3">
            <a:extLst>
              <a:ext uri="{FF2B5EF4-FFF2-40B4-BE49-F238E27FC236}">
                <a16:creationId xmlns:a16="http://schemas.microsoft.com/office/drawing/2014/main" id="{917DECF4-2610-D056-1F1B-0A01B2308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4">
            <a:extLst>
              <a:ext uri="{FF2B5EF4-FFF2-40B4-BE49-F238E27FC236}">
                <a16:creationId xmlns:a16="http://schemas.microsoft.com/office/drawing/2014/main" id="{2C28AB49-3DB1-E52D-1AB4-B1709BC0A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0FAA266-7A2C-303C-37A9-D9096061EB6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021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0CEB8D7-8819-9032-A32B-1E36953A03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21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23" name="Straight Connector 3">
            <a:extLst>
              <a:ext uri="{FF2B5EF4-FFF2-40B4-BE49-F238E27FC236}">
                <a16:creationId xmlns:a16="http://schemas.microsoft.com/office/drawing/2014/main" id="{A273CF89-AB4A-0304-626F-BFDCFC1E2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">
            <a:extLst>
              <a:ext uri="{FF2B5EF4-FFF2-40B4-BE49-F238E27FC236}">
                <a16:creationId xmlns:a16="http://schemas.microsoft.com/office/drawing/2014/main" id="{5A619983-7048-CFFA-2B3F-E567DA8E3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0DD2985-D841-921A-2CA5-FA93C316ACB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8021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A1B32814-1E10-4360-C81E-F89CCF8570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21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4" name="Straight Connector 3">
            <a:extLst>
              <a:ext uri="{FF2B5EF4-FFF2-40B4-BE49-F238E27FC236}">
                <a16:creationId xmlns:a16="http://schemas.microsoft.com/office/drawing/2014/main" id="{E3DDDE90-D898-8159-4120-69CD5B671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">
            <a:extLst>
              <a:ext uri="{FF2B5EF4-FFF2-40B4-BE49-F238E27FC236}">
                <a16:creationId xmlns:a16="http://schemas.microsoft.com/office/drawing/2014/main" id="{911865EF-2FFC-ABE3-A83C-6F770125D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6F566BA2-1186-85A4-6ED7-A0446CC4212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80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D8DCD-6AEF-BCCC-41E1-218BC4F8CB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480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8" name="Straight Connector 3">
            <a:extLst>
              <a:ext uri="{FF2B5EF4-FFF2-40B4-BE49-F238E27FC236}">
                <a16:creationId xmlns:a16="http://schemas.microsoft.com/office/drawing/2014/main" id="{6EF6E5FB-696E-E4DA-376C-C6E586226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">
            <a:extLst>
              <a:ext uri="{FF2B5EF4-FFF2-40B4-BE49-F238E27FC236}">
                <a16:creationId xmlns:a16="http://schemas.microsoft.com/office/drawing/2014/main" id="{45179F2C-623F-1831-DD39-ED9E7ED59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A0830792-F096-74D1-6CB2-FE2D1864B41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5480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9642387-6B33-1DBB-00B8-EDF68B532C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480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934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5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9">
            <a:extLst>
              <a:ext uri="{FF2B5EF4-FFF2-40B4-BE49-F238E27FC236}">
                <a16:creationId xmlns:a16="http://schemas.microsoft.com/office/drawing/2014/main" id="{311682DF-43EC-0F07-A7C5-BBE34873E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0514" y="4576513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: Shape 4">
            <a:extLst>
              <a:ext uri="{FF2B5EF4-FFF2-40B4-BE49-F238E27FC236}">
                <a16:creationId xmlns:a16="http://schemas.microsoft.com/office/drawing/2014/main" id="{B119537C-2409-953B-BDE2-AB2521C1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17238" y="4569982"/>
            <a:ext cx="2281484" cy="229454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2C9829E9-8D63-ED15-7AEF-A81415DAB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 flipV="1">
            <a:off x="6007099" y="-6007099"/>
            <a:ext cx="177801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DEC63B33-D13D-FB4A-B537-E8E2BF41C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1675F45C-B671-B1FE-B78E-D2B5C3F52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9CCEDB7-7782-5D8A-FC68-FF822CFE4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7" name="Straight Connector 3">
            <a:extLst>
              <a:ext uri="{FF2B5EF4-FFF2-40B4-BE49-F238E27FC236}">
                <a16:creationId xmlns:a16="http://schemas.microsoft.com/office/drawing/2014/main" id="{5B0A7F60-BB82-1523-6016-4DF3F9BC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5A38B25D-1A75-AA11-EC1B-2E9B36834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42B5E4-0B50-2725-EDDE-D1EE88D5660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7421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80C401A-242B-5E39-BC68-857C9037DF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7420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18953D7A-BF5D-1E06-0B40-6C6C99CA6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B5C700DF-62E4-E111-6F97-6A25629A2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33C667-C70E-68FC-D4E2-53C774281FE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021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966CDD4-764A-2B92-8BDB-D68F8B398B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21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19" name="Straight Connector 3">
            <a:extLst>
              <a:ext uri="{FF2B5EF4-FFF2-40B4-BE49-F238E27FC236}">
                <a16:creationId xmlns:a16="http://schemas.microsoft.com/office/drawing/2014/main" id="{71FAFBF0-0542-A120-2960-1DA55B515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4">
            <a:extLst>
              <a:ext uri="{FF2B5EF4-FFF2-40B4-BE49-F238E27FC236}">
                <a16:creationId xmlns:a16="http://schemas.microsoft.com/office/drawing/2014/main" id="{B9F19829-BFF7-0CE8-D758-D75C4AF3B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9BEA94E-612C-BF3C-77F0-88A31565B1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80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B4BED3-847C-3754-D9D8-AD3FC960BC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480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0E7ABFBF-7319-2463-5753-0C61371AF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">
            <a:extLst>
              <a:ext uri="{FF2B5EF4-FFF2-40B4-BE49-F238E27FC236}">
                <a16:creationId xmlns:a16="http://schemas.microsoft.com/office/drawing/2014/main" id="{D7158F56-5CD8-DF28-9ADF-24526A865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6AE9EDE-852E-94EA-FA9B-12CF69E7964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107421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DCB3C5B-24BB-7C80-0DA9-35FFCEEF0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7420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4E3A12E4-9002-7558-ED02-4F510DA9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134F7B0C-B157-5B9C-AB6F-3C0383644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1B4FC6E-B4F0-50B5-5D3C-EAD01FD41E3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8021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E12CB3F-C82F-19E0-434B-60E17BD2D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21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237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87CFF128-BAC7-4E0D-8F77-28A571D93B6F}" type="datetime1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975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D607E11C-4CFD-0917-7CE5-5FD047FF4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039689-5195-17C0-4FE6-F7675B1A3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595634" cy="1757505"/>
          </a:xfrm>
        </p:spPr>
        <p:txBody>
          <a:bodyPr lIns="0" tIns="0" rIns="0" bIns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44000" y="2724912"/>
            <a:ext cx="3595634" cy="3301168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07742" y="831919"/>
            <a:ext cx="6440258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5213A67-B154-5478-844F-57C8F6A8D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EBCD9679-8789-3C46-2C01-1A70F83BD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D71F9D7-53CC-2688-5FE1-813728EC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DAAFA8-C82C-ACA2-4E69-EB7E3BD0D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A204AA-E1F0-B3EE-A344-C3874ECEA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626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D0068B2F-8642-20C6-2DC8-D05334DB3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8106B-58A5-8614-7D42-8ACA85436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595634" cy="2212313"/>
          </a:xfrm>
        </p:spPr>
        <p:txBody>
          <a:bodyPr lIns="0" tIns="0" rIns="0" bIns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49024" y="3260034"/>
            <a:ext cx="3585586" cy="276604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7CA2E7D-147E-2BB9-7A9B-568E3676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4D5EF1-8756-9CD5-58BC-20BC31467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9B8D7D-2466-9642-26D7-DFF380C45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843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75" y="831919"/>
            <a:ext cx="7342307" cy="1791217"/>
          </a:xfrm>
        </p:spPr>
        <p:txBody>
          <a:bodyPr lIns="0" tIns="0" rIns="0" bIns="0"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0427" y="3280496"/>
            <a:ext cx="10504000" cy="2743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157987AA-E4E6-4FC1-BAD8-09A952212C58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76288D7-F050-E1E7-DC78-67369A114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3346" y="831920"/>
            <a:ext cx="831082" cy="8310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94A36-B784-7244-4CF7-3B5208E8D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02264" y="831920"/>
            <a:ext cx="831082" cy="8310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57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3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278D60-FC64-3BFB-1E09-A1791F91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592226" y="4576512"/>
            <a:ext cx="2281488" cy="228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627318"/>
            <a:ext cx="8430767" cy="1842020"/>
          </a:xfrm>
        </p:spPr>
        <p:txBody>
          <a:bodyPr lIns="0" tIns="0" rIns="0" bIns="0"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4128" y="3622674"/>
            <a:ext cx="8430639" cy="12796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CDBB60-E0E0-833E-F84B-9BEC60B7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4/14/2025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CCC54A-AE1A-0789-DF90-5E087B853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507772A-AF63-4BA6-5E0F-6C909D0E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BF7F53-1667-65E2-E3E8-2BDFBB430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592226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199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879F2-9B52-0D39-DE8D-4A918AB34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A2F7-0AC9-421E-B50A-B460E08AECA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FEE9BB-BD42-3D83-35EC-6D46D9E1E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DF6FB-DE95-5441-0BB6-78361A3C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B7BF-6195-4BED-859A-E86BE1559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4385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1E718A0D-D1A5-F3AB-2E4B-7E5B6D164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0514" y="4576513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64545F-B4D6-7EA6-DF60-737E0CDF3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126" y="430370"/>
            <a:ext cx="4323773" cy="3990831"/>
          </a:xfrm>
        </p:spPr>
        <p:txBody>
          <a:bodyPr anchor="ctr">
            <a:no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 descr="A man in a suit is looking at a smartphone.">
            <a:extLst>
              <a:ext uri="{FF2B5EF4-FFF2-40B4-BE49-F238E27FC236}">
                <a16:creationId xmlns:a16="http://schemas.microsoft.com/office/drawing/2014/main" id="{045934CC-3871-932C-71A1-C590767CEC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858625" cy="6858000"/>
          </a:xfrm>
          <a:custGeom>
            <a:avLst/>
            <a:gdLst>
              <a:gd name="connsiteX0" fmla="*/ 0 w 9858625"/>
              <a:gd name="connsiteY0" fmla="*/ 0 h 6858000"/>
              <a:gd name="connsiteX1" fmla="*/ 2961362 w 9858625"/>
              <a:gd name="connsiteY1" fmla="*/ 0 h 6858000"/>
              <a:gd name="connsiteX2" fmla="*/ 8737073 w 9858625"/>
              <a:gd name="connsiteY2" fmla="*/ 5742833 h 6858000"/>
              <a:gd name="connsiteX3" fmla="*/ 7615524 w 9858625"/>
              <a:gd name="connsiteY3" fmla="*/ 6857997 h 6858000"/>
              <a:gd name="connsiteX4" fmla="*/ 9858622 w 9858625"/>
              <a:gd name="connsiteY4" fmla="*/ 6857997 h 6858000"/>
              <a:gd name="connsiteX5" fmla="*/ 9858625 w 9858625"/>
              <a:gd name="connsiteY5" fmla="*/ 6858000 h 6858000"/>
              <a:gd name="connsiteX6" fmla="*/ 0 w 98586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58625" h="6858000">
                <a:moveTo>
                  <a:pt x="0" y="0"/>
                </a:moveTo>
                <a:lnTo>
                  <a:pt x="2961362" y="0"/>
                </a:lnTo>
                <a:lnTo>
                  <a:pt x="8737073" y="5742833"/>
                </a:lnTo>
                <a:lnTo>
                  <a:pt x="7615524" y="6857997"/>
                </a:lnTo>
                <a:lnTo>
                  <a:pt x="9858622" y="6857997"/>
                </a:lnTo>
                <a:lnTo>
                  <a:pt x="985862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502E5-2DFC-DF77-C335-F8BB163D1B0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4F7829B-847B-82B9-DC04-43F2A9DA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C44EE9F-3C07-B885-75F7-2EF19AE6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8B7B7E86-F28E-485C-35D7-E051E0B87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17238" y="4569982"/>
            <a:ext cx="2281484" cy="229454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23689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,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AAAA72-0635-9135-A730-ECC45A439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8F1E9F-8DC0-3F47-3713-0A6BECA4A23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2963" y="2483403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229F71-3CE4-1A56-A454-B19344890E2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4268" y="2308163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12F71417-AF87-8BCD-86C2-D6D8455F675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84403" y="3221092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EF0D168-760E-3567-B5E3-6EB79B152A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1805" y="2483403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0ECA0-C9A9-7F6F-DDEE-49117E596C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962577" y="2308163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B9C6248-FAAF-2686-9707-F8099CFE546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962712" y="3221092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9235EC0-5363-881D-ECDD-99F83432317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994871" y="2483403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87FA2C-E603-94B3-BA10-F6645705849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35137" y="2308163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7664AE50-9F09-679F-6A2C-FCFE2305B0FB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541021" y="3221092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091BDB1-D06A-F20F-BD0A-FA4BEE12E67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2963" y="4344531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4B2A11E-0D27-4D46-A91D-448866797E4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4268" y="4174631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BE6E289-1987-1965-BF2F-9BA862779B9C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1384403" y="5087560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5A2DADA-11CE-0CFF-67A5-C675A9F7976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1805" y="4344531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9CDCE3-2BC6-3295-3B7D-D64BF96C54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62577" y="4174631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CD76792D-C530-0E2F-8D16-3B89EFFB4FF6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962712" y="5087560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36CB067-7239-D038-646D-52E7105AE7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94871" y="4344531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BA33470-6404-0E70-04B0-CDCAA18D436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535137" y="4174631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068F9459-BC8A-0B9B-0553-20FAA0BDB905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541021" y="5087560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91D491-74AF-1110-DE2A-F94B0F8C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7687739-4F1B-4886-C248-53466C296513}"/>
              </a:ext>
            </a:extLst>
          </p:cNvPr>
          <p:cNvSpPr>
            <a:spLocks noGrp="1"/>
          </p:cNvSpPr>
          <p:nvPr>
            <p:ph type="dt" sz="half" idx="42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578B1-7D93-F923-4A39-FF6F2B37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E59676-000B-23C4-A79E-6F7EF618E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8FF8B4-211F-D599-8942-4CEA19F21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73199D-15C0-5009-084E-702074F0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B3DC668-E35A-3B70-A10C-247B5A01B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007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91D9F7-2AF5-7E15-28CD-C5189318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21812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6653" y="2558836"/>
            <a:ext cx="6735597" cy="3793838"/>
          </a:xfrm>
        </p:spPr>
        <p:txBody>
          <a:bodyPr lIns="0" tIns="0" rIns="0" bIns="0" anchor="t">
            <a:noAutofit/>
          </a:bodyPr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D9E87A-1CDC-4014-2314-39FC7B07C8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1000125" y="1316037"/>
            <a:ext cx="3230562" cy="45418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" name="Text Placeholder 2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350334" y="1649960"/>
            <a:ext cx="831916" cy="597807"/>
          </a:xfr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sz="2600" baseline="0">
                <a:solidFill>
                  <a:schemeClr val="tx1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4A355-1144-8E9E-0708-A56938F0339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703BCA-69C2-3D24-7F07-71DD32C3B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29074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DD3443-0734-5152-8D04-B2D94110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657724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02BE0-455F-CF23-B696-A4F06F441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5862637"/>
            <a:ext cx="1000125" cy="100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6403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E932CF8-809C-FD53-EC2F-3F8B262C9E1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28775" y="2362200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35" name="Text Placeholder 35">
            <a:extLst>
              <a:ext uri="{FF2B5EF4-FFF2-40B4-BE49-F238E27FC236}">
                <a16:creationId xmlns:a16="http://schemas.microsoft.com/office/drawing/2014/main" id="{C5471E28-499C-13C5-B42B-B8FC431D73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930248" y="235558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A5EC27E-AE02-883E-31F5-32208B9F14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930248" y="309971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5771AF9B-91C5-4FCF-3268-BEF15CB2C65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78356" y="2362200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16CD61A4-9D01-CB18-B80D-F0D20394AF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76966" y="235558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EA936668-A06C-15E6-9A5A-A170E3C8A6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76966" y="309971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66E6D2AA-72F5-D5EB-9F7A-61EFDB8679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28775" y="4307775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06D78574-9004-D5A4-06C4-6DE8A9BCBC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930248" y="428032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9A4992FB-C1F4-515B-6938-346345DE2B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930248" y="502445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Picture Placeholder 30">
            <a:extLst>
              <a:ext uri="{FF2B5EF4-FFF2-40B4-BE49-F238E27FC236}">
                <a16:creationId xmlns:a16="http://schemas.microsoft.com/office/drawing/2014/main" id="{D7A8246B-3515-AD53-2508-3FC029202DA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78356" y="4307775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1FFCB778-56FA-17FD-49C7-D7F1BDD26C1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76966" y="428032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35">
            <a:extLst>
              <a:ext uri="{FF2B5EF4-FFF2-40B4-BE49-F238E27FC236}">
                <a16:creationId xmlns:a16="http://schemas.microsoft.com/office/drawing/2014/main" id="{7AAE6DE1-1F3D-F4AB-184E-8A3A4CEDCD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76966" y="502445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F563E81-A6F0-648D-DCF7-BFF1870E75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EB1495DF-573A-3AAB-5854-8A09491BA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BD49C3F5-81F6-6E72-50FF-8F3AEFA13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EEEEF2-460E-B70B-6230-10A7994EF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59">
            <a:extLst>
              <a:ext uri="{FF2B5EF4-FFF2-40B4-BE49-F238E27FC236}">
                <a16:creationId xmlns:a16="http://schemas.microsoft.com/office/drawing/2014/main" id="{C4E3626D-71B6-6652-8FE1-40921DF0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18587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Text Placeholder 35">
            <a:extLst>
              <a:ext uri="{FF2B5EF4-FFF2-40B4-BE49-F238E27FC236}">
                <a16:creationId xmlns:a16="http://schemas.microsoft.com/office/drawing/2014/main" id="{A6D91015-EB22-C504-4A41-5D8469D6BF3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064866" y="2456269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5">
            <a:extLst>
              <a:ext uri="{FF2B5EF4-FFF2-40B4-BE49-F238E27FC236}">
                <a16:creationId xmlns:a16="http://schemas.microsoft.com/office/drawing/2014/main" id="{532D2B12-D41E-8DA0-8841-A776ACF449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064866" y="3200395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5">
            <a:extLst>
              <a:ext uri="{FF2B5EF4-FFF2-40B4-BE49-F238E27FC236}">
                <a16:creationId xmlns:a16="http://schemas.microsoft.com/office/drawing/2014/main" id="{40A11E8F-696A-E4EF-90AF-7299A387E89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56353" y="2456269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5">
            <a:extLst>
              <a:ext uri="{FF2B5EF4-FFF2-40B4-BE49-F238E27FC236}">
                <a16:creationId xmlns:a16="http://schemas.microsoft.com/office/drawing/2014/main" id="{ED0764D2-EF05-95D7-E518-B428DEA78A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56353" y="3200395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35">
            <a:extLst>
              <a:ext uri="{FF2B5EF4-FFF2-40B4-BE49-F238E27FC236}">
                <a16:creationId xmlns:a16="http://schemas.microsoft.com/office/drawing/2014/main" id="{C07DDEA9-66DD-7AAA-0D2F-798B2B9629E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064866" y="4332161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5">
            <a:extLst>
              <a:ext uri="{FF2B5EF4-FFF2-40B4-BE49-F238E27FC236}">
                <a16:creationId xmlns:a16="http://schemas.microsoft.com/office/drawing/2014/main" id="{D27F749F-CAF5-FF7B-7CF9-192E8764322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064866" y="5076287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C192F01-6AB2-5F7C-6D0A-CB9465FB2B1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56353" y="4332161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92B7605E-FACE-97D3-9DDD-CBD52582C5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556353" y="5076287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077065C-2494-1885-831E-3BA6D45D1B2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4/14/2025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6">
            <a:extLst>
              <a:ext uri="{FF2B5EF4-FFF2-40B4-BE49-F238E27FC236}">
                <a16:creationId xmlns:a16="http://schemas.microsoft.com/office/drawing/2014/main" id="{9495CF4B-5A18-C9CB-401F-E668B73D1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A3A58E7B-24DB-5995-5E8D-E19B88CD1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7AEF2BAC-C579-9EFD-2089-8AAF5C6A9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5D70562F-DEEF-5606-F5E8-63AEA8B62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4224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6">
            <a:extLst>
              <a:ext uri="{FF2B5EF4-FFF2-40B4-BE49-F238E27FC236}">
                <a16:creationId xmlns:a16="http://schemas.microsoft.com/office/drawing/2014/main" id="{67A2B41B-7B73-7F7C-BDE4-B64E367EF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3479693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Freeform: Shape 59">
            <a:extLst>
              <a:ext uri="{FF2B5EF4-FFF2-40B4-BE49-F238E27FC236}">
                <a16:creationId xmlns:a16="http://schemas.microsoft.com/office/drawing/2014/main" id="{ECD5DF8A-9681-079A-0E04-84852AD0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72519" y="6473316"/>
            <a:ext cx="312166" cy="45720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826C698D-FB25-B1C4-B155-8945F7603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16414" y="4574671"/>
            <a:ext cx="312166" cy="4254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0DCB0DA2-1A73-EDEF-65E1-746EFDD23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290193" y="5956192"/>
            <a:ext cx="311360" cy="1492256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9BD555F-4F6F-4781-E21D-653B87345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1" y="2187607"/>
            <a:ext cx="10504000" cy="182334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B0601-C34C-BDF8-8583-9991A91F8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4202973"/>
            <a:ext cx="10504000" cy="14986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F96EBD-A9C3-5CC5-2542-574F114028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4/14/2025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D8FB8D1-F05B-FD90-FBC8-67149E0FA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E84F2-1BC7-D2C7-0CEC-21588919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11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9E7E-B82E-E72F-3276-3C16EA3DC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5682A-FB8E-FA5D-E552-194C5D396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C994E1-193A-E4A9-28CC-173D6A599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6DB78-9D5A-C09B-7311-0F6BB57A2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A2F7-0AC9-421E-B50A-B460E08AECA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25B2C-9108-E1EE-1D6C-056E214B1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D260A-D8B9-1A5E-425B-D4B76588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B7BF-6195-4BED-859A-E86BE1559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68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6B466-C3E1-9A32-97E6-17DDD3BE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1D55EB-61EC-6303-A7ED-39343CD47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8BB2EF-29DB-8A4A-912F-74A0D9FE9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9E6BB-2BF2-FB12-28E5-35895190A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A2F7-0AC9-421E-B50A-B460E08AECA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F9907-9E2E-8F26-867A-9D3357CB4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1E9BA-D732-91B8-A2B6-E7218D02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B7BF-6195-4BED-859A-E86BE1559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68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6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5" Type="http://schemas.openxmlformats.org/officeDocument/2006/relationships/slideLayout" Target="../slideLayouts/slideLayout17.xml"/><Relationship Id="rId61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slideLayout" Target="../slideLayouts/slideLayout68.xml"/><Relationship Id="rId64" Type="http://schemas.openxmlformats.org/officeDocument/2006/relationships/theme" Target="../theme/theme2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6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41D012-07F7-0F7C-41AE-48FC3F553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B17BB-ED46-24E0-C7B4-81A3E95BB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0E6E1-0C3D-48E6-C0A7-81C585A8B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3A2F7-0AC9-421E-B50A-B460E08AECA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6C38E-32D2-DA7A-08E1-2144FF4DA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4FEDD-25C9-F344-17DD-9A2D1BE74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9B7BF-6195-4BED-859A-E86BE1559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30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z="131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z="1311"/>
              <a:t>Click to edit Master text styles</a:t>
            </a:r>
            <a:endParaRPr lang="en-US"/>
          </a:p>
          <a:p>
            <a:pPr lvl="1"/>
            <a:r>
              <a:rPr lang="en-US" sz="1311"/>
              <a:t>Second level</a:t>
            </a:r>
          </a:p>
          <a:p>
            <a:pPr lvl="2"/>
            <a:r>
              <a:rPr lang="en-US" sz="1311"/>
              <a:t>Third level</a:t>
            </a:r>
          </a:p>
          <a:p>
            <a:pPr lvl="3"/>
            <a:r>
              <a:rPr lang="en-US" sz="1311"/>
              <a:t>Fourth level</a:t>
            </a:r>
          </a:p>
          <a:p>
            <a:pPr lvl="4"/>
            <a:r>
              <a:rPr lang="en-US" sz="1311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2D17ED90-CB91-6261-AB30-D74BC9BCE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 algn="r">
              <a:defRPr sz="14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142388CC-2E65-D68D-4447-8A8F96450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694092E3-4CDD-E5DF-7DEB-51B0DF898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 sz="1400"/>
            </a:lvl1pPr>
          </a:lstStyle>
          <a:p>
            <a:fld id="{12DB3EA1-DD0C-4B8D-8364-52024B4530F1}" type="datetime1">
              <a:rPr lang="en-US" smtClean="0"/>
              <a:pPr/>
              <a:t>4/14/2025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99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92A65F12-53FB-640F-5B2D-AE1ECCFBF779}"/>
              </a:ext>
            </a:extLst>
          </p:cNvPr>
          <p:cNvGrpSpPr/>
          <p:nvPr/>
        </p:nvGrpSpPr>
        <p:grpSpPr>
          <a:xfrm rot="10102826">
            <a:off x="3329559" y="1391059"/>
            <a:ext cx="4498835" cy="4365993"/>
            <a:chOff x="3329559" y="1391059"/>
            <a:chExt cx="4498835" cy="4365993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F36DB796-47E1-4E6D-D90B-8E94EF3E7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4806"/>
            <a:stretch>
              <a:fillRect/>
            </a:stretch>
          </p:blipFill>
          <p:spPr>
            <a:xfrm rot="9859006">
              <a:off x="5684963" y="4485005"/>
              <a:ext cx="1422653" cy="1161244"/>
            </a:xfrm>
            <a:custGeom>
              <a:avLst/>
              <a:gdLst>
                <a:gd name="connsiteX0" fmla="*/ 321333 w 1422653"/>
                <a:gd name="connsiteY0" fmla="*/ 1161244 h 1161244"/>
                <a:gd name="connsiteX1" fmla="*/ 0 w 1422653"/>
                <a:gd name="connsiteY1" fmla="*/ 782194 h 1161244"/>
                <a:gd name="connsiteX2" fmla="*/ 0 w 1422653"/>
                <a:gd name="connsiteY2" fmla="*/ 338401 h 1161244"/>
                <a:gd name="connsiteX3" fmla="*/ 160907 w 1422653"/>
                <a:gd name="connsiteY3" fmla="*/ 241831 h 1161244"/>
                <a:gd name="connsiteX4" fmla="*/ 1294694 w 1422653"/>
                <a:gd name="connsiteY4" fmla="*/ 5918 h 1161244"/>
                <a:gd name="connsiteX5" fmla="*/ 1422653 w 1422653"/>
                <a:gd name="connsiteY5" fmla="*/ 22969 h 1161244"/>
                <a:gd name="connsiteX6" fmla="*/ 1422653 w 1422653"/>
                <a:gd name="connsiteY6" fmla="*/ 588182 h 1161244"/>
                <a:gd name="connsiteX7" fmla="*/ 1340831 w 1422653"/>
                <a:gd name="connsiteY7" fmla="*/ 1006834 h 1161244"/>
                <a:gd name="connsiteX8" fmla="*/ 1240617 w 1422653"/>
                <a:gd name="connsiteY8" fmla="*/ 990946 h 1161244"/>
                <a:gd name="connsiteX9" fmla="*/ 607209 w 1422653"/>
                <a:gd name="connsiteY9" fmla="*/ 1112265 h 1161244"/>
                <a:gd name="connsiteX10" fmla="*/ 522895 w 1422653"/>
                <a:gd name="connsiteY10" fmla="*/ 1161244 h 116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2653" h="1161244">
                  <a:moveTo>
                    <a:pt x="321333" y="1161244"/>
                  </a:moveTo>
                  <a:lnTo>
                    <a:pt x="0" y="782194"/>
                  </a:lnTo>
                  <a:lnTo>
                    <a:pt x="0" y="338401"/>
                  </a:lnTo>
                  <a:lnTo>
                    <a:pt x="160907" y="241831"/>
                  </a:lnTo>
                  <a:cubicBezTo>
                    <a:pt x="508597" y="58853"/>
                    <a:pt x="901466" y="-23782"/>
                    <a:pt x="1294694" y="5918"/>
                  </a:cubicBezTo>
                  <a:lnTo>
                    <a:pt x="1422653" y="22969"/>
                  </a:lnTo>
                  <a:lnTo>
                    <a:pt x="1422653" y="588182"/>
                  </a:lnTo>
                  <a:lnTo>
                    <a:pt x="1340831" y="1006834"/>
                  </a:lnTo>
                  <a:lnTo>
                    <a:pt x="1240617" y="990946"/>
                  </a:lnTo>
                  <a:cubicBezTo>
                    <a:pt x="1021236" y="967564"/>
                    <a:pt x="801127" y="1011625"/>
                    <a:pt x="607209" y="1112265"/>
                  </a:cubicBezTo>
                  <a:lnTo>
                    <a:pt x="522895" y="1161244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916E370A-95B0-36B7-6654-9C9A2160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1358" t="-1358"/>
            <a:stretch/>
          </p:blipFill>
          <p:spPr>
            <a:xfrm rot="3321987">
              <a:off x="6076504" y="1984296"/>
              <a:ext cx="1472069" cy="980716"/>
            </a:xfrm>
            <a:custGeom>
              <a:avLst/>
              <a:gdLst>
                <a:gd name="connsiteX0" fmla="*/ 0 w 1472069"/>
                <a:gd name="connsiteY0" fmla="*/ 178281 h 980716"/>
                <a:gd name="connsiteX1" fmla="*/ 139275 w 1472069"/>
                <a:gd name="connsiteY1" fmla="*/ 114821 h 980716"/>
                <a:gd name="connsiteX2" fmla="*/ 362080 w 1472069"/>
                <a:gd name="connsiteY2" fmla="*/ 42244 h 980716"/>
                <a:gd name="connsiteX3" fmla="*/ 567285 w 1472069"/>
                <a:gd name="connsiteY3" fmla="*/ 0 h 980716"/>
                <a:gd name="connsiteX4" fmla="*/ 1222080 w 1472069"/>
                <a:gd name="connsiteY4" fmla="*/ 0 h 980716"/>
                <a:gd name="connsiteX5" fmla="*/ 1293569 w 1472069"/>
                <a:gd name="connsiteY5" fmla="*/ 9479 h 980716"/>
                <a:gd name="connsiteX6" fmla="*/ 1472069 w 1472069"/>
                <a:gd name="connsiteY6" fmla="*/ 53987 h 980716"/>
                <a:gd name="connsiteX7" fmla="*/ 1472069 w 1472069"/>
                <a:gd name="connsiteY7" fmla="*/ 243459 h 980716"/>
                <a:gd name="connsiteX8" fmla="*/ 1248471 w 1472069"/>
                <a:gd name="connsiteY8" fmla="*/ 980716 h 980716"/>
                <a:gd name="connsiteX9" fmla="*/ 1182321 w 1472069"/>
                <a:gd name="connsiteY9" fmla="*/ 980716 h 980716"/>
                <a:gd name="connsiteX10" fmla="*/ 1180430 w 1472069"/>
                <a:gd name="connsiteY10" fmla="*/ 980114 h 980716"/>
                <a:gd name="connsiteX11" fmla="*/ 639629 w 1472069"/>
                <a:gd name="connsiteY11" fmla="*/ 967759 h 980716"/>
                <a:gd name="connsiteX12" fmla="*/ 592089 w 1472069"/>
                <a:gd name="connsiteY12" fmla="*/ 980716 h 980716"/>
                <a:gd name="connsiteX13" fmla="*/ 164588 w 1472069"/>
                <a:gd name="connsiteY13" fmla="*/ 980716 h 980716"/>
                <a:gd name="connsiteX14" fmla="*/ 0 w 1472069"/>
                <a:gd name="connsiteY14" fmla="*/ 741024 h 98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2069" h="980716">
                  <a:moveTo>
                    <a:pt x="0" y="178281"/>
                  </a:moveTo>
                  <a:lnTo>
                    <a:pt x="139275" y="114821"/>
                  </a:lnTo>
                  <a:cubicBezTo>
                    <a:pt x="212260" y="86427"/>
                    <a:pt x="286651" y="62217"/>
                    <a:pt x="362080" y="42244"/>
                  </a:cubicBezTo>
                  <a:lnTo>
                    <a:pt x="567285" y="0"/>
                  </a:lnTo>
                  <a:lnTo>
                    <a:pt x="1222080" y="0"/>
                  </a:lnTo>
                  <a:lnTo>
                    <a:pt x="1293569" y="9479"/>
                  </a:lnTo>
                  <a:lnTo>
                    <a:pt x="1472069" y="53987"/>
                  </a:lnTo>
                  <a:lnTo>
                    <a:pt x="1472069" y="243459"/>
                  </a:lnTo>
                  <a:lnTo>
                    <a:pt x="1248471" y="980716"/>
                  </a:lnTo>
                  <a:lnTo>
                    <a:pt x="1182321" y="980716"/>
                  </a:lnTo>
                  <a:lnTo>
                    <a:pt x="1180430" y="980114"/>
                  </a:lnTo>
                  <a:cubicBezTo>
                    <a:pt x="1002357" y="932684"/>
                    <a:pt x="816493" y="928706"/>
                    <a:pt x="639629" y="967759"/>
                  </a:cubicBezTo>
                  <a:lnTo>
                    <a:pt x="592089" y="980716"/>
                  </a:lnTo>
                  <a:lnTo>
                    <a:pt x="164588" y="980716"/>
                  </a:lnTo>
                  <a:lnTo>
                    <a:pt x="0" y="741024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4E1BFA53-5B44-9DE4-CA28-E8E7F3C67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238" t="11490" r="14935"/>
            <a:stretch>
              <a:fillRect/>
            </a:stretch>
          </p:blipFill>
          <p:spPr>
            <a:xfrm rot="20889476">
              <a:off x="6506195" y="3090753"/>
              <a:ext cx="1322199" cy="1563985"/>
            </a:xfrm>
            <a:custGeom>
              <a:avLst/>
              <a:gdLst>
                <a:gd name="connsiteX0" fmla="*/ 1312210 w 1322199"/>
                <a:gd name="connsiteY0" fmla="*/ 0 h 1563985"/>
                <a:gd name="connsiteX1" fmla="*/ 846980 w 1322199"/>
                <a:gd name="connsiteY1" fmla="*/ 1545750 h 1563985"/>
                <a:gd name="connsiteX2" fmla="*/ 830399 w 1322199"/>
                <a:gd name="connsiteY2" fmla="*/ 1563985 h 1563985"/>
                <a:gd name="connsiteX3" fmla="*/ 532074 w 1322199"/>
                <a:gd name="connsiteY3" fmla="*/ 1563985 h 1563985"/>
                <a:gd name="connsiteX4" fmla="*/ 0 w 1322199"/>
                <a:gd name="connsiteY4" fmla="*/ 1015533 h 1563985"/>
                <a:gd name="connsiteX5" fmla="*/ 53656 w 1322199"/>
                <a:gd name="connsiteY5" fmla="*/ 966893 h 1563985"/>
                <a:gd name="connsiteX6" fmla="*/ 289168 w 1322199"/>
                <a:gd name="connsiteY6" fmla="*/ 576252 h 1563985"/>
                <a:gd name="connsiteX7" fmla="*/ 359461 w 1322199"/>
                <a:gd name="connsiteY7" fmla="*/ 125558 h 1563985"/>
                <a:gd name="connsiteX8" fmla="*/ 355820 w 1322199"/>
                <a:gd name="connsiteY8" fmla="*/ 99168 h 156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2199" h="1563985">
                  <a:moveTo>
                    <a:pt x="1312210" y="0"/>
                  </a:moveTo>
                  <a:cubicBezTo>
                    <a:pt x="1366620" y="558981"/>
                    <a:pt x="1196977" y="1114310"/>
                    <a:pt x="846980" y="1545750"/>
                  </a:cubicBezTo>
                  <a:lnTo>
                    <a:pt x="830399" y="1563985"/>
                  </a:lnTo>
                  <a:lnTo>
                    <a:pt x="532074" y="1563985"/>
                  </a:lnTo>
                  <a:lnTo>
                    <a:pt x="0" y="1015533"/>
                  </a:lnTo>
                  <a:lnTo>
                    <a:pt x="53656" y="966893"/>
                  </a:lnTo>
                  <a:cubicBezTo>
                    <a:pt x="153846" y="856932"/>
                    <a:pt x="234931" y="725469"/>
                    <a:pt x="289168" y="576252"/>
                  </a:cubicBezTo>
                  <a:cubicBezTo>
                    <a:pt x="343404" y="427034"/>
                    <a:pt x="365659" y="274189"/>
                    <a:pt x="359461" y="125558"/>
                  </a:cubicBezTo>
                  <a:lnTo>
                    <a:pt x="355820" y="99168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A46FA94A-409A-ACD9-0318-F78967684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226" b="14013"/>
            <a:stretch/>
          </p:blipFill>
          <p:spPr>
            <a:xfrm rot="10365044">
              <a:off x="4630309" y="1391059"/>
              <a:ext cx="1602763" cy="1003392"/>
            </a:xfrm>
            <a:custGeom>
              <a:avLst/>
              <a:gdLst>
                <a:gd name="connsiteX0" fmla="*/ 328174 w 1602763"/>
                <a:gd name="connsiteY0" fmla="*/ 0 h 1003392"/>
                <a:gd name="connsiteX1" fmla="*/ 669633 w 1602763"/>
                <a:gd name="connsiteY1" fmla="*/ 0 h 1003392"/>
                <a:gd name="connsiteX2" fmla="*/ 788685 w 1602763"/>
                <a:gd name="connsiteY2" fmla="*/ 22885 h 1003392"/>
                <a:gd name="connsiteX3" fmla="*/ 1118879 w 1602763"/>
                <a:gd name="connsiteY3" fmla="*/ 8611 h 1003392"/>
                <a:gd name="connsiteX4" fmla="*/ 1149934 w 1602763"/>
                <a:gd name="connsiteY4" fmla="*/ 0 h 1003392"/>
                <a:gd name="connsiteX5" fmla="*/ 1401288 w 1602763"/>
                <a:gd name="connsiteY5" fmla="*/ 0 h 1003392"/>
                <a:gd name="connsiteX6" fmla="*/ 1602763 w 1602763"/>
                <a:gd name="connsiteY6" fmla="*/ 483255 h 1003392"/>
                <a:gd name="connsiteX7" fmla="*/ 1602763 w 1602763"/>
                <a:gd name="connsiteY7" fmla="*/ 880113 h 1003392"/>
                <a:gd name="connsiteX8" fmla="*/ 1521875 w 1602763"/>
                <a:gd name="connsiteY8" fmla="*/ 910333 h 1003392"/>
                <a:gd name="connsiteX9" fmla="*/ 142268 w 1602763"/>
                <a:gd name="connsiteY9" fmla="*/ 855545 h 1003392"/>
                <a:gd name="connsiteX10" fmla="*/ 0 w 1602763"/>
                <a:gd name="connsiteY10" fmla="*/ 788648 h 1003392"/>
                <a:gd name="connsiteX11" fmla="*/ 0 w 1602763"/>
                <a:gd name="connsiteY11" fmla="*/ 617388 h 100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2763" h="1003392">
                  <a:moveTo>
                    <a:pt x="328174" y="0"/>
                  </a:moveTo>
                  <a:lnTo>
                    <a:pt x="669633" y="0"/>
                  </a:lnTo>
                  <a:lnTo>
                    <a:pt x="788685" y="22885"/>
                  </a:lnTo>
                  <a:cubicBezTo>
                    <a:pt x="900470" y="35323"/>
                    <a:pt x="1011581" y="29942"/>
                    <a:pt x="1118879" y="8611"/>
                  </a:cubicBezTo>
                  <a:lnTo>
                    <a:pt x="1149934" y="0"/>
                  </a:lnTo>
                  <a:lnTo>
                    <a:pt x="1401288" y="0"/>
                  </a:lnTo>
                  <a:lnTo>
                    <a:pt x="1602763" y="483255"/>
                  </a:lnTo>
                  <a:lnTo>
                    <a:pt x="1602763" y="880113"/>
                  </a:lnTo>
                  <a:lnTo>
                    <a:pt x="1521875" y="910333"/>
                  </a:lnTo>
                  <a:cubicBezTo>
                    <a:pt x="1067660" y="1051038"/>
                    <a:pt x="581144" y="1031718"/>
                    <a:pt x="142268" y="855545"/>
                  </a:cubicBezTo>
                  <a:lnTo>
                    <a:pt x="0" y="788648"/>
                  </a:lnTo>
                  <a:lnTo>
                    <a:pt x="0" y="617388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FF66312-EADB-9DE6-2C9D-294F8BBD0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552" r="9080" b="12606"/>
            <a:stretch>
              <a:fillRect/>
            </a:stretch>
          </p:blipFill>
          <p:spPr>
            <a:xfrm rot="7573438" flipV="1">
              <a:off x="3263083" y="2157256"/>
              <a:ext cx="1817211" cy="1143048"/>
            </a:xfrm>
            <a:custGeom>
              <a:avLst/>
              <a:gdLst>
                <a:gd name="connsiteX0" fmla="*/ 409644 w 1817211"/>
                <a:gd name="connsiteY0" fmla="*/ 34754 h 1143048"/>
                <a:gd name="connsiteX1" fmla="*/ 1817211 w 1817211"/>
                <a:gd name="connsiteY1" fmla="*/ 255604 h 1143048"/>
                <a:gd name="connsiteX2" fmla="*/ 1343538 w 1817211"/>
                <a:gd name="connsiteY2" fmla="*/ 1143048 h 1143048"/>
                <a:gd name="connsiteX3" fmla="*/ 1309300 w 1817211"/>
                <a:gd name="connsiteY3" fmla="*/ 1122545 h 1143048"/>
                <a:gd name="connsiteX4" fmla="*/ 416544 w 1817211"/>
                <a:gd name="connsiteY4" fmla="*/ 1027663 h 1143048"/>
                <a:gd name="connsiteX5" fmla="*/ 327338 w 1817211"/>
                <a:gd name="connsiteY5" fmla="*/ 1058322 h 1143048"/>
                <a:gd name="connsiteX6" fmla="*/ 0 w 1817211"/>
                <a:gd name="connsiteY6" fmla="*/ 303695 h 1143048"/>
                <a:gd name="connsiteX7" fmla="*/ 0 w 1817211"/>
                <a:gd name="connsiteY7" fmla="*/ 154606 h 1143048"/>
                <a:gd name="connsiteX8" fmla="*/ 173993 w 1817211"/>
                <a:gd name="connsiteY8" fmla="*/ 91358 h 1143048"/>
                <a:gd name="connsiteX9" fmla="*/ 409644 w 1817211"/>
                <a:gd name="connsiteY9" fmla="*/ 34754 h 114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7211" h="1143048">
                  <a:moveTo>
                    <a:pt x="409644" y="34754"/>
                  </a:moveTo>
                  <a:cubicBezTo>
                    <a:pt x="885219" y="-51567"/>
                    <a:pt x="1381851" y="23231"/>
                    <a:pt x="1817211" y="255604"/>
                  </a:cubicBezTo>
                  <a:lnTo>
                    <a:pt x="1343538" y="1143048"/>
                  </a:lnTo>
                  <a:lnTo>
                    <a:pt x="1309300" y="1122545"/>
                  </a:lnTo>
                  <a:cubicBezTo>
                    <a:pt x="1022567" y="969502"/>
                    <a:pt x="702397" y="944450"/>
                    <a:pt x="416544" y="1027663"/>
                  </a:cubicBezTo>
                  <a:lnTo>
                    <a:pt x="327338" y="1058322"/>
                  </a:lnTo>
                  <a:lnTo>
                    <a:pt x="0" y="303695"/>
                  </a:lnTo>
                  <a:lnTo>
                    <a:pt x="0" y="154606"/>
                  </a:lnTo>
                  <a:lnTo>
                    <a:pt x="173993" y="91358"/>
                  </a:lnTo>
                  <a:cubicBezTo>
                    <a:pt x="251704" y="68003"/>
                    <a:pt x="330381" y="49141"/>
                    <a:pt x="409644" y="34754"/>
                  </a:cubicBez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ACBD484-497B-38B0-0047-B2B89CC17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-2056" t="-7177" r="-9871" b="-1"/>
            <a:stretch/>
          </p:blipFill>
          <p:spPr>
            <a:xfrm rot="5531821" flipV="1">
              <a:off x="3063136" y="3629380"/>
              <a:ext cx="1652085" cy="1119240"/>
            </a:xfrm>
            <a:custGeom>
              <a:avLst/>
              <a:gdLst>
                <a:gd name="connsiteX0" fmla="*/ 0 w 1652085"/>
                <a:gd name="connsiteY0" fmla="*/ 10310 h 1119240"/>
                <a:gd name="connsiteX1" fmla="*/ 215027 w 1652085"/>
                <a:gd name="connsiteY1" fmla="*/ 0 h 1119240"/>
                <a:gd name="connsiteX2" fmla="*/ 1553188 w 1652085"/>
                <a:gd name="connsiteY2" fmla="*/ 471129 h 1119240"/>
                <a:gd name="connsiteX3" fmla="*/ 1652085 w 1652085"/>
                <a:gd name="connsiteY3" fmla="*/ 559421 h 1119240"/>
                <a:gd name="connsiteX4" fmla="*/ 1652085 w 1652085"/>
                <a:gd name="connsiteY4" fmla="*/ 712321 h 1119240"/>
                <a:gd name="connsiteX5" fmla="*/ 1231128 w 1652085"/>
                <a:gd name="connsiteY5" fmla="*/ 1119240 h 1119240"/>
                <a:gd name="connsiteX6" fmla="*/ 741314 w 1652085"/>
                <a:gd name="connsiteY6" fmla="*/ 1119240 h 1119240"/>
                <a:gd name="connsiteX7" fmla="*/ 644857 w 1652085"/>
                <a:gd name="connsiteY7" fmla="*/ 1075454 h 1119240"/>
                <a:gd name="connsiteX8" fmla="*/ 192977 w 1652085"/>
                <a:gd name="connsiteY8" fmla="*/ 990667 h 1119240"/>
                <a:gd name="connsiteX9" fmla="*/ 72675 w 1652085"/>
                <a:gd name="connsiteY9" fmla="*/ 997286 h 1119240"/>
                <a:gd name="connsiteX10" fmla="*/ 0 w 1652085"/>
                <a:gd name="connsiteY10" fmla="*/ 298308 h 111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2085" h="1119240">
                  <a:moveTo>
                    <a:pt x="0" y="10310"/>
                  </a:moveTo>
                  <a:lnTo>
                    <a:pt x="215027" y="0"/>
                  </a:lnTo>
                  <a:cubicBezTo>
                    <a:pt x="702752" y="3828"/>
                    <a:pt x="1174654" y="169971"/>
                    <a:pt x="1553188" y="471129"/>
                  </a:cubicBezTo>
                  <a:lnTo>
                    <a:pt x="1652085" y="559421"/>
                  </a:lnTo>
                  <a:lnTo>
                    <a:pt x="1652085" y="712321"/>
                  </a:lnTo>
                  <a:lnTo>
                    <a:pt x="1231128" y="1119240"/>
                  </a:lnTo>
                  <a:lnTo>
                    <a:pt x="741314" y="1119240"/>
                  </a:lnTo>
                  <a:lnTo>
                    <a:pt x="644857" y="1075454"/>
                  </a:lnTo>
                  <a:cubicBezTo>
                    <a:pt x="504929" y="1019770"/>
                    <a:pt x="352001" y="989708"/>
                    <a:pt x="192977" y="990667"/>
                  </a:cubicBezTo>
                  <a:lnTo>
                    <a:pt x="72675" y="997286"/>
                  </a:lnTo>
                  <a:lnTo>
                    <a:pt x="0" y="298308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E06FE7B0-D2D4-C724-EFC1-9D0F8CAD7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2221" t="-24562" r="-300" b="-9253"/>
            <a:stretch/>
          </p:blipFill>
          <p:spPr>
            <a:xfrm rot="5887976" flipV="1">
              <a:off x="4256583" y="4270998"/>
              <a:ext cx="1235180" cy="1736927"/>
            </a:xfrm>
            <a:custGeom>
              <a:avLst/>
              <a:gdLst>
                <a:gd name="connsiteX0" fmla="*/ 729023 w 1235180"/>
                <a:gd name="connsiteY0" fmla="*/ 0 h 1736927"/>
                <a:gd name="connsiteX1" fmla="*/ 799915 w 1235180"/>
                <a:gd name="connsiteY1" fmla="*/ 0 h 1736927"/>
                <a:gd name="connsiteX2" fmla="*/ 912784 w 1235180"/>
                <a:gd name="connsiteY2" fmla="*/ 157986 h 1736927"/>
                <a:gd name="connsiteX3" fmla="*/ 1182201 w 1235180"/>
                <a:gd name="connsiteY3" fmla="*/ 1736927 h 1736927"/>
                <a:gd name="connsiteX4" fmla="*/ 184446 w 1235180"/>
                <a:gd name="connsiteY4" fmla="*/ 1511019 h 1736927"/>
                <a:gd name="connsiteX5" fmla="*/ 197952 w 1235180"/>
                <a:gd name="connsiteY5" fmla="*/ 1459930 h 1736927"/>
                <a:gd name="connsiteX6" fmla="*/ 221314 w 1235180"/>
                <a:gd name="connsiteY6" fmla="*/ 1234512 h 1736927"/>
                <a:gd name="connsiteX7" fmla="*/ 24929 w 1235180"/>
                <a:gd name="connsiteY7" fmla="*/ 609148 h 1736927"/>
                <a:gd name="connsiteX8" fmla="*/ 0 w 1235180"/>
                <a:gd name="connsiteY8" fmla="*/ 576721 h 173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5180" h="1736927">
                  <a:moveTo>
                    <a:pt x="729023" y="0"/>
                  </a:moveTo>
                  <a:lnTo>
                    <a:pt x="799915" y="0"/>
                  </a:lnTo>
                  <a:lnTo>
                    <a:pt x="912784" y="157986"/>
                  </a:lnTo>
                  <a:cubicBezTo>
                    <a:pt x="1208070" y="625377"/>
                    <a:pt x="1307365" y="1192936"/>
                    <a:pt x="1182201" y="1736927"/>
                  </a:cubicBezTo>
                  <a:lnTo>
                    <a:pt x="184446" y="1511019"/>
                  </a:lnTo>
                  <a:lnTo>
                    <a:pt x="197952" y="1459930"/>
                  </a:lnTo>
                  <a:cubicBezTo>
                    <a:pt x="213270" y="1387118"/>
                    <a:pt x="221314" y="1311729"/>
                    <a:pt x="221314" y="1234512"/>
                  </a:cubicBezTo>
                  <a:cubicBezTo>
                    <a:pt x="221314" y="1002863"/>
                    <a:pt x="148916" y="787662"/>
                    <a:pt x="24929" y="609148"/>
                  </a:cubicBezTo>
                  <a:lnTo>
                    <a:pt x="0" y="576721"/>
                  </a:lnTo>
                  <a:close/>
                </a:path>
              </a:pathLst>
            </a:cu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CCAAEF74-5310-7ED3-36B9-6F6E387347B2}"/>
              </a:ext>
            </a:extLst>
          </p:cNvPr>
          <p:cNvSpPr txBox="1"/>
          <p:nvPr/>
        </p:nvSpPr>
        <p:spPr>
          <a:xfrm>
            <a:off x="4910091" y="3310117"/>
            <a:ext cx="1475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ture"/>
              </a:rPr>
              <a:t>AGENDA</a:t>
            </a:r>
            <a:endParaRPr lang="en-US" b="1" dirty="0">
              <a:latin typeface="Couture"/>
            </a:endParaRPr>
          </a:p>
        </p:txBody>
      </p:sp>
    </p:spTree>
    <p:extLst>
      <p:ext uri="{BB962C8B-B14F-4D97-AF65-F5344CB8AC3E}">
        <p14:creationId xmlns:p14="http://schemas.microsoft.com/office/powerpoint/2010/main" val="2823060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5D170CDE-674C-4890-995F-53922C9B7A97}"/>
              </a:ext>
            </a:extLst>
          </p:cNvPr>
          <p:cNvSpPr txBox="1"/>
          <p:nvPr/>
        </p:nvSpPr>
        <p:spPr>
          <a:xfrm>
            <a:off x="3467478" y="43840"/>
            <a:ext cx="6316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prstClr val="black"/>
                </a:solidFill>
                <a:latin typeface="Couture"/>
              </a:rPr>
              <a:t>Desired App Features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ture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E58A4D-081F-42E2-85CF-6BCE55CA4530}"/>
              </a:ext>
            </a:extLst>
          </p:cNvPr>
          <p:cNvGrpSpPr/>
          <p:nvPr/>
        </p:nvGrpSpPr>
        <p:grpSpPr>
          <a:xfrm>
            <a:off x="25028" y="1094886"/>
            <a:ext cx="5477718" cy="769441"/>
            <a:chOff x="4310769" y="993554"/>
            <a:chExt cx="5477718" cy="769441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2188D4-349E-4932-90A4-34EA4CE3A930}"/>
                </a:ext>
              </a:extLst>
            </p:cNvPr>
            <p:cNvSpPr txBox="1"/>
            <p:nvPr/>
          </p:nvSpPr>
          <p:spPr>
            <a:xfrm>
              <a:off x="4310769" y="993554"/>
              <a:ext cx="547771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ture"/>
                  <a:ea typeface="+mn-ea"/>
                  <a:cs typeface="+mn-cs"/>
                </a:rPr>
                <a:t>Most Popular Features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ture"/>
                <a:ea typeface="+mn-ea"/>
                <a:cs typeface="+mn-cs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815316D-C038-4016-A446-8781D2D37B55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1701800"/>
              <a:ext cx="5219700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DF38332-02CA-4860-9B39-CA66176D5EE0}"/>
              </a:ext>
            </a:extLst>
          </p:cNvPr>
          <p:cNvGrpSpPr/>
          <p:nvPr/>
        </p:nvGrpSpPr>
        <p:grpSpPr>
          <a:xfrm>
            <a:off x="6334991" y="1074712"/>
            <a:ext cx="5831981" cy="769441"/>
            <a:chOff x="4310769" y="993554"/>
            <a:chExt cx="5831981" cy="76944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0DC0AC9-CB81-480A-8795-27A5F4474192}"/>
                </a:ext>
              </a:extLst>
            </p:cNvPr>
            <p:cNvSpPr txBox="1"/>
            <p:nvPr/>
          </p:nvSpPr>
          <p:spPr>
            <a:xfrm>
              <a:off x="4310769" y="993554"/>
              <a:ext cx="58319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ture"/>
                  <a:ea typeface="+mn-ea"/>
                  <a:cs typeface="+mn-cs"/>
                </a:rPr>
                <a:t>Notification Preferences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ture"/>
                <a:ea typeface="+mn-ea"/>
                <a:cs typeface="+mn-cs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46EE842-B50F-40B2-9E11-02A89217C7A7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1701800"/>
              <a:ext cx="5219700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74" name="Picture 2" descr="Forms response chart. Question title: What features would be most useful to you? (Check all that apply). Number of responses: 100 responses.">
            <a:extLst>
              <a:ext uri="{FF2B5EF4-FFF2-40B4-BE49-F238E27FC236}">
                <a16:creationId xmlns:a16="http://schemas.microsoft.com/office/drawing/2014/main" id="{5B20CDC8-BB5B-477C-B3F9-9A4D4D904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7" y="1925882"/>
            <a:ext cx="5792697" cy="383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orms response chart. Question title: How would you prefer the app to communicate with you while driving?  . Number of responses: 99 responses.">
            <a:extLst>
              <a:ext uri="{FF2B5EF4-FFF2-40B4-BE49-F238E27FC236}">
                <a16:creationId xmlns:a16="http://schemas.microsoft.com/office/drawing/2014/main" id="{2E9BF7E2-5BA3-42AE-9CD5-68A55F8DC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00" y="1866981"/>
            <a:ext cx="6007100" cy="391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880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E9F284-C837-11CE-B802-B25D734B0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D58E834-E4B9-4078-465E-F6408035D01D}"/>
              </a:ext>
            </a:extLst>
          </p:cNvPr>
          <p:cNvGrpSpPr/>
          <p:nvPr/>
        </p:nvGrpSpPr>
        <p:grpSpPr>
          <a:xfrm rot="8356846">
            <a:off x="-4081429" y="-392471"/>
            <a:ext cx="7747801" cy="7297944"/>
            <a:chOff x="-2481168" y="995947"/>
            <a:chExt cx="4941220" cy="4650945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D4A89D0B-7D07-9789-BFA4-36350644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4806"/>
            <a:stretch>
              <a:fillRect/>
            </a:stretch>
          </p:blipFill>
          <p:spPr>
            <a:xfrm rot="4293629">
              <a:off x="984193" y="1960284"/>
              <a:ext cx="1422653" cy="1161244"/>
            </a:xfrm>
            <a:custGeom>
              <a:avLst/>
              <a:gdLst>
                <a:gd name="connsiteX0" fmla="*/ 321333 w 1422653"/>
                <a:gd name="connsiteY0" fmla="*/ 1161244 h 1161244"/>
                <a:gd name="connsiteX1" fmla="*/ 0 w 1422653"/>
                <a:gd name="connsiteY1" fmla="*/ 782194 h 1161244"/>
                <a:gd name="connsiteX2" fmla="*/ 0 w 1422653"/>
                <a:gd name="connsiteY2" fmla="*/ 338401 h 1161244"/>
                <a:gd name="connsiteX3" fmla="*/ 160907 w 1422653"/>
                <a:gd name="connsiteY3" fmla="*/ 241831 h 1161244"/>
                <a:gd name="connsiteX4" fmla="*/ 1294694 w 1422653"/>
                <a:gd name="connsiteY4" fmla="*/ 5918 h 1161244"/>
                <a:gd name="connsiteX5" fmla="*/ 1422653 w 1422653"/>
                <a:gd name="connsiteY5" fmla="*/ 22969 h 1161244"/>
                <a:gd name="connsiteX6" fmla="*/ 1422653 w 1422653"/>
                <a:gd name="connsiteY6" fmla="*/ 588182 h 1161244"/>
                <a:gd name="connsiteX7" fmla="*/ 1340831 w 1422653"/>
                <a:gd name="connsiteY7" fmla="*/ 1006834 h 1161244"/>
                <a:gd name="connsiteX8" fmla="*/ 1240617 w 1422653"/>
                <a:gd name="connsiteY8" fmla="*/ 990946 h 1161244"/>
                <a:gd name="connsiteX9" fmla="*/ 607209 w 1422653"/>
                <a:gd name="connsiteY9" fmla="*/ 1112265 h 1161244"/>
                <a:gd name="connsiteX10" fmla="*/ 522895 w 1422653"/>
                <a:gd name="connsiteY10" fmla="*/ 1161244 h 116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2653" h="1161244">
                  <a:moveTo>
                    <a:pt x="321333" y="1161244"/>
                  </a:moveTo>
                  <a:lnTo>
                    <a:pt x="0" y="782194"/>
                  </a:lnTo>
                  <a:lnTo>
                    <a:pt x="0" y="338401"/>
                  </a:lnTo>
                  <a:lnTo>
                    <a:pt x="160907" y="241831"/>
                  </a:lnTo>
                  <a:cubicBezTo>
                    <a:pt x="508597" y="58853"/>
                    <a:pt x="901466" y="-23782"/>
                    <a:pt x="1294694" y="5918"/>
                  </a:cubicBezTo>
                  <a:lnTo>
                    <a:pt x="1422653" y="22969"/>
                  </a:lnTo>
                  <a:lnTo>
                    <a:pt x="1422653" y="588182"/>
                  </a:lnTo>
                  <a:lnTo>
                    <a:pt x="1340831" y="1006834"/>
                  </a:lnTo>
                  <a:lnTo>
                    <a:pt x="1240617" y="990946"/>
                  </a:lnTo>
                  <a:cubicBezTo>
                    <a:pt x="1021236" y="967564"/>
                    <a:pt x="801127" y="1011625"/>
                    <a:pt x="607209" y="1112265"/>
                  </a:cubicBezTo>
                  <a:lnTo>
                    <a:pt x="522895" y="1161244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C498E18E-A95B-719A-0A29-A92E8473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1358" t="-1358"/>
            <a:stretch/>
          </p:blipFill>
          <p:spPr>
            <a:xfrm rot="19356610">
              <a:off x="-2481168" y="995947"/>
              <a:ext cx="2127839" cy="1417600"/>
            </a:xfrm>
            <a:custGeom>
              <a:avLst/>
              <a:gdLst>
                <a:gd name="connsiteX0" fmla="*/ 0 w 1472069"/>
                <a:gd name="connsiteY0" fmla="*/ 178281 h 980716"/>
                <a:gd name="connsiteX1" fmla="*/ 139275 w 1472069"/>
                <a:gd name="connsiteY1" fmla="*/ 114821 h 980716"/>
                <a:gd name="connsiteX2" fmla="*/ 362080 w 1472069"/>
                <a:gd name="connsiteY2" fmla="*/ 42244 h 980716"/>
                <a:gd name="connsiteX3" fmla="*/ 567285 w 1472069"/>
                <a:gd name="connsiteY3" fmla="*/ 0 h 980716"/>
                <a:gd name="connsiteX4" fmla="*/ 1222080 w 1472069"/>
                <a:gd name="connsiteY4" fmla="*/ 0 h 980716"/>
                <a:gd name="connsiteX5" fmla="*/ 1293569 w 1472069"/>
                <a:gd name="connsiteY5" fmla="*/ 9479 h 980716"/>
                <a:gd name="connsiteX6" fmla="*/ 1472069 w 1472069"/>
                <a:gd name="connsiteY6" fmla="*/ 53987 h 980716"/>
                <a:gd name="connsiteX7" fmla="*/ 1472069 w 1472069"/>
                <a:gd name="connsiteY7" fmla="*/ 243459 h 980716"/>
                <a:gd name="connsiteX8" fmla="*/ 1248471 w 1472069"/>
                <a:gd name="connsiteY8" fmla="*/ 980716 h 980716"/>
                <a:gd name="connsiteX9" fmla="*/ 1182321 w 1472069"/>
                <a:gd name="connsiteY9" fmla="*/ 980716 h 980716"/>
                <a:gd name="connsiteX10" fmla="*/ 1180430 w 1472069"/>
                <a:gd name="connsiteY10" fmla="*/ 980114 h 980716"/>
                <a:gd name="connsiteX11" fmla="*/ 639629 w 1472069"/>
                <a:gd name="connsiteY11" fmla="*/ 967759 h 980716"/>
                <a:gd name="connsiteX12" fmla="*/ 592089 w 1472069"/>
                <a:gd name="connsiteY12" fmla="*/ 980716 h 980716"/>
                <a:gd name="connsiteX13" fmla="*/ 164588 w 1472069"/>
                <a:gd name="connsiteY13" fmla="*/ 980716 h 980716"/>
                <a:gd name="connsiteX14" fmla="*/ 0 w 1472069"/>
                <a:gd name="connsiteY14" fmla="*/ 741024 h 98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2069" h="980716">
                  <a:moveTo>
                    <a:pt x="0" y="178281"/>
                  </a:moveTo>
                  <a:lnTo>
                    <a:pt x="139275" y="114821"/>
                  </a:lnTo>
                  <a:cubicBezTo>
                    <a:pt x="212260" y="86427"/>
                    <a:pt x="286651" y="62217"/>
                    <a:pt x="362080" y="42244"/>
                  </a:cubicBezTo>
                  <a:lnTo>
                    <a:pt x="567285" y="0"/>
                  </a:lnTo>
                  <a:lnTo>
                    <a:pt x="1222080" y="0"/>
                  </a:lnTo>
                  <a:lnTo>
                    <a:pt x="1293569" y="9479"/>
                  </a:lnTo>
                  <a:lnTo>
                    <a:pt x="1472069" y="53987"/>
                  </a:lnTo>
                  <a:lnTo>
                    <a:pt x="1472069" y="243459"/>
                  </a:lnTo>
                  <a:lnTo>
                    <a:pt x="1248471" y="980716"/>
                  </a:lnTo>
                  <a:lnTo>
                    <a:pt x="1182321" y="980716"/>
                  </a:lnTo>
                  <a:lnTo>
                    <a:pt x="1180430" y="980114"/>
                  </a:lnTo>
                  <a:cubicBezTo>
                    <a:pt x="1002357" y="932684"/>
                    <a:pt x="816493" y="928706"/>
                    <a:pt x="639629" y="967759"/>
                  </a:cubicBezTo>
                  <a:lnTo>
                    <a:pt x="592089" y="980716"/>
                  </a:lnTo>
                  <a:lnTo>
                    <a:pt x="164588" y="980716"/>
                  </a:lnTo>
                  <a:lnTo>
                    <a:pt x="0" y="741024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FB213D7-FC36-3FD4-12E3-D17BE8FA7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238" t="11490" r="14935"/>
            <a:stretch>
              <a:fillRect/>
            </a:stretch>
          </p:blipFill>
          <p:spPr>
            <a:xfrm rot="15324099">
              <a:off x="-194158" y="1046164"/>
              <a:ext cx="1322199" cy="1563985"/>
            </a:xfrm>
            <a:custGeom>
              <a:avLst/>
              <a:gdLst>
                <a:gd name="connsiteX0" fmla="*/ 1312210 w 1322199"/>
                <a:gd name="connsiteY0" fmla="*/ 0 h 1563985"/>
                <a:gd name="connsiteX1" fmla="*/ 846980 w 1322199"/>
                <a:gd name="connsiteY1" fmla="*/ 1545750 h 1563985"/>
                <a:gd name="connsiteX2" fmla="*/ 830399 w 1322199"/>
                <a:gd name="connsiteY2" fmla="*/ 1563985 h 1563985"/>
                <a:gd name="connsiteX3" fmla="*/ 532074 w 1322199"/>
                <a:gd name="connsiteY3" fmla="*/ 1563985 h 1563985"/>
                <a:gd name="connsiteX4" fmla="*/ 0 w 1322199"/>
                <a:gd name="connsiteY4" fmla="*/ 1015533 h 1563985"/>
                <a:gd name="connsiteX5" fmla="*/ 53656 w 1322199"/>
                <a:gd name="connsiteY5" fmla="*/ 966893 h 1563985"/>
                <a:gd name="connsiteX6" fmla="*/ 289168 w 1322199"/>
                <a:gd name="connsiteY6" fmla="*/ 576252 h 1563985"/>
                <a:gd name="connsiteX7" fmla="*/ 359461 w 1322199"/>
                <a:gd name="connsiteY7" fmla="*/ 125558 h 1563985"/>
                <a:gd name="connsiteX8" fmla="*/ 355820 w 1322199"/>
                <a:gd name="connsiteY8" fmla="*/ 99168 h 156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2199" h="1563985">
                  <a:moveTo>
                    <a:pt x="1312210" y="0"/>
                  </a:moveTo>
                  <a:cubicBezTo>
                    <a:pt x="1366620" y="558981"/>
                    <a:pt x="1196977" y="1114310"/>
                    <a:pt x="846980" y="1545750"/>
                  </a:cubicBezTo>
                  <a:lnTo>
                    <a:pt x="830399" y="1563985"/>
                  </a:lnTo>
                  <a:lnTo>
                    <a:pt x="532074" y="1563985"/>
                  </a:lnTo>
                  <a:lnTo>
                    <a:pt x="0" y="1015533"/>
                  </a:lnTo>
                  <a:lnTo>
                    <a:pt x="53656" y="966893"/>
                  </a:lnTo>
                  <a:cubicBezTo>
                    <a:pt x="153846" y="856932"/>
                    <a:pt x="234931" y="725469"/>
                    <a:pt x="289168" y="576252"/>
                  </a:cubicBezTo>
                  <a:cubicBezTo>
                    <a:pt x="343404" y="427034"/>
                    <a:pt x="365659" y="274189"/>
                    <a:pt x="359461" y="125558"/>
                  </a:cubicBezTo>
                  <a:lnTo>
                    <a:pt x="355820" y="99168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79990CD-6D1B-93D6-6CDC-C86BED12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226" b="14013"/>
            <a:stretch/>
          </p:blipFill>
          <p:spPr>
            <a:xfrm rot="4799667">
              <a:off x="-2450467" y="3067855"/>
              <a:ext cx="1736118" cy="1086878"/>
            </a:xfrm>
            <a:custGeom>
              <a:avLst/>
              <a:gdLst>
                <a:gd name="connsiteX0" fmla="*/ 328174 w 1602763"/>
                <a:gd name="connsiteY0" fmla="*/ 0 h 1003392"/>
                <a:gd name="connsiteX1" fmla="*/ 669633 w 1602763"/>
                <a:gd name="connsiteY1" fmla="*/ 0 h 1003392"/>
                <a:gd name="connsiteX2" fmla="*/ 788685 w 1602763"/>
                <a:gd name="connsiteY2" fmla="*/ 22885 h 1003392"/>
                <a:gd name="connsiteX3" fmla="*/ 1118879 w 1602763"/>
                <a:gd name="connsiteY3" fmla="*/ 8611 h 1003392"/>
                <a:gd name="connsiteX4" fmla="*/ 1149934 w 1602763"/>
                <a:gd name="connsiteY4" fmla="*/ 0 h 1003392"/>
                <a:gd name="connsiteX5" fmla="*/ 1401288 w 1602763"/>
                <a:gd name="connsiteY5" fmla="*/ 0 h 1003392"/>
                <a:gd name="connsiteX6" fmla="*/ 1602763 w 1602763"/>
                <a:gd name="connsiteY6" fmla="*/ 483255 h 1003392"/>
                <a:gd name="connsiteX7" fmla="*/ 1602763 w 1602763"/>
                <a:gd name="connsiteY7" fmla="*/ 880113 h 1003392"/>
                <a:gd name="connsiteX8" fmla="*/ 1521875 w 1602763"/>
                <a:gd name="connsiteY8" fmla="*/ 910333 h 1003392"/>
                <a:gd name="connsiteX9" fmla="*/ 142268 w 1602763"/>
                <a:gd name="connsiteY9" fmla="*/ 855545 h 1003392"/>
                <a:gd name="connsiteX10" fmla="*/ 0 w 1602763"/>
                <a:gd name="connsiteY10" fmla="*/ 788648 h 1003392"/>
                <a:gd name="connsiteX11" fmla="*/ 0 w 1602763"/>
                <a:gd name="connsiteY11" fmla="*/ 617388 h 100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2763" h="1003392">
                  <a:moveTo>
                    <a:pt x="328174" y="0"/>
                  </a:moveTo>
                  <a:lnTo>
                    <a:pt x="669633" y="0"/>
                  </a:lnTo>
                  <a:lnTo>
                    <a:pt x="788685" y="22885"/>
                  </a:lnTo>
                  <a:cubicBezTo>
                    <a:pt x="900470" y="35323"/>
                    <a:pt x="1011581" y="29942"/>
                    <a:pt x="1118879" y="8611"/>
                  </a:cubicBezTo>
                  <a:lnTo>
                    <a:pt x="1149934" y="0"/>
                  </a:lnTo>
                  <a:lnTo>
                    <a:pt x="1401288" y="0"/>
                  </a:lnTo>
                  <a:lnTo>
                    <a:pt x="1602763" y="483255"/>
                  </a:lnTo>
                  <a:lnTo>
                    <a:pt x="1602763" y="880113"/>
                  </a:lnTo>
                  <a:lnTo>
                    <a:pt x="1521875" y="910333"/>
                  </a:lnTo>
                  <a:cubicBezTo>
                    <a:pt x="1067660" y="1051038"/>
                    <a:pt x="581144" y="1031718"/>
                    <a:pt x="142268" y="855545"/>
                  </a:cubicBezTo>
                  <a:lnTo>
                    <a:pt x="0" y="788648"/>
                  </a:lnTo>
                  <a:lnTo>
                    <a:pt x="0" y="617388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805D26E-5B68-82F4-E776-9A5C030D4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552" r="9080" b="12606"/>
            <a:stretch>
              <a:fillRect/>
            </a:stretch>
          </p:blipFill>
          <p:spPr>
            <a:xfrm rot="2008061" flipV="1">
              <a:off x="-1509993" y="4381789"/>
              <a:ext cx="1798762" cy="1131444"/>
            </a:xfrm>
            <a:custGeom>
              <a:avLst/>
              <a:gdLst>
                <a:gd name="connsiteX0" fmla="*/ 409644 w 1817211"/>
                <a:gd name="connsiteY0" fmla="*/ 34754 h 1143048"/>
                <a:gd name="connsiteX1" fmla="*/ 1817211 w 1817211"/>
                <a:gd name="connsiteY1" fmla="*/ 255604 h 1143048"/>
                <a:gd name="connsiteX2" fmla="*/ 1343538 w 1817211"/>
                <a:gd name="connsiteY2" fmla="*/ 1143048 h 1143048"/>
                <a:gd name="connsiteX3" fmla="*/ 1309300 w 1817211"/>
                <a:gd name="connsiteY3" fmla="*/ 1122545 h 1143048"/>
                <a:gd name="connsiteX4" fmla="*/ 416544 w 1817211"/>
                <a:gd name="connsiteY4" fmla="*/ 1027663 h 1143048"/>
                <a:gd name="connsiteX5" fmla="*/ 327338 w 1817211"/>
                <a:gd name="connsiteY5" fmla="*/ 1058322 h 1143048"/>
                <a:gd name="connsiteX6" fmla="*/ 0 w 1817211"/>
                <a:gd name="connsiteY6" fmla="*/ 303695 h 1143048"/>
                <a:gd name="connsiteX7" fmla="*/ 0 w 1817211"/>
                <a:gd name="connsiteY7" fmla="*/ 154606 h 1143048"/>
                <a:gd name="connsiteX8" fmla="*/ 173993 w 1817211"/>
                <a:gd name="connsiteY8" fmla="*/ 91358 h 1143048"/>
                <a:gd name="connsiteX9" fmla="*/ 409644 w 1817211"/>
                <a:gd name="connsiteY9" fmla="*/ 34754 h 114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7211" h="1143048">
                  <a:moveTo>
                    <a:pt x="409644" y="34754"/>
                  </a:moveTo>
                  <a:cubicBezTo>
                    <a:pt x="885219" y="-51567"/>
                    <a:pt x="1381851" y="23231"/>
                    <a:pt x="1817211" y="255604"/>
                  </a:cubicBezTo>
                  <a:lnTo>
                    <a:pt x="1343538" y="1143048"/>
                  </a:lnTo>
                  <a:lnTo>
                    <a:pt x="1309300" y="1122545"/>
                  </a:lnTo>
                  <a:cubicBezTo>
                    <a:pt x="1022567" y="969502"/>
                    <a:pt x="702397" y="944450"/>
                    <a:pt x="416544" y="1027663"/>
                  </a:cubicBezTo>
                  <a:lnTo>
                    <a:pt x="327338" y="1058322"/>
                  </a:lnTo>
                  <a:lnTo>
                    <a:pt x="0" y="303695"/>
                  </a:lnTo>
                  <a:lnTo>
                    <a:pt x="0" y="154606"/>
                  </a:lnTo>
                  <a:lnTo>
                    <a:pt x="173993" y="91358"/>
                  </a:lnTo>
                  <a:cubicBezTo>
                    <a:pt x="251704" y="68003"/>
                    <a:pt x="330381" y="49141"/>
                    <a:pt x="409644" y="34754"/>
                  </a:cubicBez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07F035D-1AF2-D2C1-A265-2DC73BADF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-2056" t="-7177" r="-9871" b="-1"/>
            <a:stretch/>
          </p:blipFill>
          <p:spPr>
            <a:xfrm rot="21566444" flipV="1">
              <a:off x="114425" y="4527652"/>
              <a:ext cx="1652085" cy="1119240"/>
            </a:xfrm>
            <a:custGeom>
              <a:avLst/>
              <a:gdLst>
                <a:gd name="connsiteX0" fmla="*/ 0 w 1652085"/>
                <a:gd name="connsiteY0" fmla="*/ 10310 h 1119240"/>
                <a:gd name="connsiteX1" fmla="*/ 215027 w 1652085"/>
                <a:gd name="connsiteY1" fmla="*/ 0 h 1119240"/>
                <a:gd name="connsiteX2" fmla="*/ 1553188 w 1652085"/>
                <a:gd name="connsiteY2" fmla="*/ 471129 h 1119240"/>
                <a:gd name="connsiteX3" fmla="*/ 1652085 w 1652085"/>
                <a:gd name="connsiteY3" fmla="*/ 559421 h 1119240"/>
                <a:gd name="connsiteX4" fmla="*/ 1652085 w 1652085"/>
                <a:gd name="connsiteY4" fmla="*/ 712321 h 1119240"/>
                <a:gd name="connsiteX5" fmla="*/ 1231128 w 1652085"/>
                <a:gd name="connsiteY5" fmla="*/ 1119240 h 1119240"/>
                <a:gd name="connsiteX6" fmla="*/ 741314 w 1652085"/>
                <a:gd name="connsiteY6" fmla="*/ 1119240 h 1119240"/>
                <a:gd name="connsiteX7" fmla="*/ 644857 w 1652085"/>
                <a:gd name="connsiteY7" fmla="*/ 1075454 h 1119240"/>
                <a:gd name="connsiteX8" fmla="*/ 192977 w 1652085"/>
                <a:gd name="connsiteY8" fmla="*/ 990667 h 1119240"/>
                <a:gd name="connsiteX9" fmla="*/ 72675 w 1652085"/>
                <a:gd name="connsiteY9" fmla="*/ 997286 h 1119240"/>
                <a:gd name="connsiteX10" fmla="*/ 0 w 1652085"/>
                <a:gd name="connsiteY10" fmla="*/ 298308 h 111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2085" h="1119240">
                  <a:moveTo>
                    <a:pt x="0" y="10310"/>
                  </a:moveTo>
                  <a:lnTo>
                    <a:pt x="215027" y="0"/>
                  </a:lnTo>
                  <a:cubicBezTo>
                    <a:pt x="702752" y="3828"/>
                    <a:pt x="1174654" y="169971"/>
                    <a:pt x="1553188" y="471129"/>
                  </a:cubicBezTo>
                  <a:lnTo>
                    <a:pt x="1652085" y="559421"/>
                  </a:lnTo>
                  <a:lnTo>
                    <a:pt x="1652085" y="712321"/>
                  </a:lnTo>
                  <a:lnTo>
                    <a:pt x="1231128" y="1119240"/>
                  </a:lnTo>
                  <a:lnTo>
                    <a:pt x="741314" y="1119240"/>
                  </a:lnTo>
                  <a:lnTo>
                    <a:pt x="644857" y="1075454"/>
                  </a:lnTo>
                  <a:cubicBezTo>
                    <a:pt x="504929" y="1019770"/>
                    <a:pt x="352001" y="989708"/>
                    <a:pt x="192977" y="990667"/>
                  </a:cubicBezTo>
                  <a:lnTo>
                    <a:pt x="72675" y="997286"/>
                  </a:lnTo>
                  <a:lnTo>
                    <a:pt x="0" y="298308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51E6A86-7023-588C-A309-B7F614703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" r="20"/>
            <a:stretch/>
          </p:blipFill>
          <p:spPr>
            <a:xfrm rot="322599" flipV="1">
              <a:off x="1224872" y="3189246"/>
              <a:ext cx="1235180" cy="1736927"/>
            </a:xfrm>
            <a:custGeom>
              <a:avLst/>
              <a:gdLst>
                <a:gd name="connsiteX0" fmla="*/ 729023 w 1235180"/>
                <a:gd name="connsiteY0" fmla="*/ 0 h 1736927"/>
                <a:gd name="connsiteX1" fmla="*/ 799915 w 1235180"/>
                <a:gd name="connsiteY1" fmla="*/ 0 h 1736927"/>
                <a:gd name="connsiteX2" fmla="*/ 912784 w 1235180"/>
                <a:gd name="connsiteY2" fmla="*/ 157986 h 1736927"/>
                <a:gd name="connsiteX3" fmla="*/ 1182201 w 1235180"/>
                <a:gd name="connsiteY3" fmla="*/ 1736927 h 1736927"/>
                <a:gd name="connsiteX4" fmla="*/ 184446 w 1235180"/>
                <a:gd name="connsiteY4" fmla="*/ 1511019 h 1736927"/>
                <a:gd name="connsiteX5" fmla="*/ 197952 w 1235180"/>
                <a:gd name="connsiteY5" fmla="*/ 1459930 h 1736927"/>
                <a:gd name="connsiteX6" fmla="*/ 221314 w 1235180"/>
                <a:gd name="connsiteY6" fmla="*/ 1234512 h 1736927"/>
                <a:gd name="connsiteX7" fmla="*/ 24929 w 1235180"/>
                <a:gd name="connsiteY7" fmla="*/ 609148 h 1736927"/>
                <a:gd name="connsiteX8" fmla="*/ 0 w 1235180"/>
                <a:gd name="connsiteY8" fmla="*/ 576721 h 173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5180" h="1736927">
                  <a:moveTo>
                    <a:pt x="729023" y="0"/>
                  </a:moveTo>
                  <a:lnTo>
                    <a:pt x="799915" y="0"/>
                  </a:lnTo>
                  <a:lnTo>
                    <a:pt x="912784" y="157986"/>
                  </a:lnTo>
                  <a:cubicBezTo>
                    <a:pt x="1208070" y="625377"/>
                    <a:pt x="1307365" y="1192936"/>
                    <a:pt x="1182201" y="1736927"/>
                  </a:cubicBezTo>
                  <a:lnTo>
                    <a:pt x="184446" y="1511019"/>
                  </a:lnTo>
                  <a:lnTo>
                    <a:pt x="197952" y="1459930"/>
                  </a:lnTo>
                  <a:cubicBezTo>
                    <a:pt x="213270" y="1387118"/>
                    <a:pt x="221314" y="1311729"/>
                    <a:pt x="221314" y="1234512"/>
                  </a:cubicBezTo>
                  <a:cubicBezTo>
                    <a:pt x="221314" y="1002863"/>
                    <a:pt x="148916" y="787662"/>
                    <a:pt x="24929" y="609148"/>
                  </a:cubicBezTo>
                  <a:lnTo>
                    <a:pt x="0" y="576721"/>
                  </a:lnTo>
                  <a:close/>
                </a:path>
              </a:pathLst>
            </a:cu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9AFDD77-DEC2-3901-73BD-418643121060}"/>
                </a:ext>
              </a:extLst>
            </p:cNvPr>
            <p:cNvSpPr txBox="1"/>
            <p:nvPr/>
          </p:nvSpPr>
          <p:spPr>
            <a:xfrm rot="13243154">
              <a:off x="-651221" y="2689067"/>
              <a:ext cx="449006" cy="843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0" b="1" dirty="0">
                  <a:solidFill>
                    <a:prstClr val="black"/>
                  </a:solidFill>
                  <a:latin typeface="Couture"/>
                </a:rPr>
                <a:t>5</a:t>
              </a:r>
              <a:endPara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ture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360F4C2-E56F-AA95-C3B1-2E1166DB9520}"/>
              </a:ext>
            </a:extLst>
          </p:cNvPr>
          <p:cNvSpPr txBox="1"/>
          <p:nvPr/>
        </p:nvSpPr>
        <p:spPr>
          <a:xfrm>
            <a:off x="5204416" y="1881241"/>
            <a:ext cx="63168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b="1" dirty="0">
                <a:solidFill>
                  <a:prstClr val="black"/>
                </a:solidFill>
                <a:latin typeface="Couture"/>
              </a:rPr>
              <a:t>FUNCTIONAL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ture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77E2C3-1EF3-3DD4-0327-F75D9F3855EA}"/>
              </a:ext>
            </a:extLst>
          </p:cNvPr>
          <p:cNvSpPr txBox="1"/>
          <p:nvPr/>
        </p:nvSpPr>
        <p:spPr>
          <a:xfrm>
            <a:off x="4551132" y="3135760"/>
            <a:ext cx="77148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ture"/>
                <a:ea typeface="+mn-ea"/>
                <a:cs typeface="+mn-cs"/>
              </a:rPr>
              <a:t>REQUIREMENTS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tur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32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440AA-C247-9B0E-0138-59D98C512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b="1" noProof="0" dirty="0"/>
              <a:t>Key Features</a:t>
            </a:r>
            <a:endParaRPr lang="en-GB" b="1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749F70A-F00D-4554-0BDF-A3FC78FD7DF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084" y="1945240"/>
            <a:ext cx="555946" cy="83392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709000-FBCC-10CF-488D-A883106F88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1276" y="2044767"/>
            <a:ext cx="2683398" cy="609600"/>
          </a:xfrm>
        </p:spPr>
        <p:txBody>
          <a:bodyPr/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</a:rPr>
              <a:t>Road Sign Directories</a:t>
            </a:r>
            <a:endParaRPr lang="zh-CN" altLang="en-US" sz="2000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A050BF4-3592-FBC0-1C00-770F1E3E3F9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5247" y="1982380"/>
            <a:ext cx="555946" cy="73437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909374-0A1B-E9AF-A62D-645BECB712E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51405" y="2019041"/>
            <a:ext cx="3270005" cy="531184"/>
          </a:xfrm>
        </p:spPr>
        <p:txBody>
          <a:bodyPr/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</a:rPr>
              <a:t>Crowd Reporting</a:t>
            </a:r>
            <a:endParaRPr lang="zh-CN" altLang="en-US" sz="2000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CDEEA9E9-4D74-B07F-AACE-1DA4F9AD5DD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084" y="3313365"/>
            <a:ext cx="573906" cy="758097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651256-540E-0771-7FA1-3938C2B54D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05477" y="3423995"/>
            <a:ext cx="2683398" cy="415414"/>
          </a:xfrm>
        </p:spPr>
        <p:txBody>
          <a:bodyPr/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</a:rPr>
              <a:t>Real Time Alerts</a:t>
            </a:r>
            <a:endParaRPr lang="zh-CN" altLang="en-US" sz="2000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08A5F688-AAE4-8F1E-0364-2ED6166E8AE4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5247" y="3315965"/>
            <a:ext cx="573905" cy="758096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96E9FE-E17D-36E6-7C88-CB8D0F5BB9A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351405" y="3274195"/>
            <a:ext cx="3908635" cy="531184"/>
          </a:xfrm>
        </p:spPr>
        <p:txBody>
          <a:bodyPr/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</a:rPr>
              <a:t>GPS Navigation</a:t>
            </a:r>
            <a:endParaRPr lang="zh-CN" altLang="en-US" sz="2000" dirty="0"/>
          </a:p>
        </p:txBody>
      </p:sp>
      <p:pic>
        <p:nvPicPr>
          <p:cNvPr id="23" name="Picture Placeholder 21">
            <a:extLst>
              <a:ext uri="{FF2B5EF4-FFF2-40B4-BE49-F238E27FC236}">
                <a16:creationId xmlns:a16="http://schemas.microsoft.com/office/drawing/2014/main" id="{3DC42335-B6DB-49C2-86BC-50ECDD8F6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388" y="3252654"/>
            <a:ext cx="573905" cy="758096"/>
          </a:xfrm>
          <a:prstGeom prst="rect">
            <a:avLst/>
          </a:prstGeom>
        </p:spPr>
      </p:pic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7D76F476-703B-4583-9A40-F26E29CD0C34}"/>
              </a:ext>
            </a:extLst>
          </p:cNvPr>
          <p:cNvSpPr txBox="1">
            <a:spLocks/>
          </p:cNvSpPr>
          <p:nvPr/>
        </p:nvSpPr>
        <p:spPr>
          <a:xfrm>
            <a:off x="9639820" y="3252654"/>
            <a:ext cx="3908635" cy="5311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ea typeface="Calibri-Bold"/>
              </a:rPr>
              <a:t>Location Sharing</a:t>
            </a:r>
            <a:endParaRPr lang="zh-CN" altLang="en-US" sz="2000" dirty="0"/>
          </a:p>
        </p:txBody>
      </p:sp>
      <p:pic>
        <p:nvPicPr>
          <p:cNvPr id="26" name="Picture Placeholder 15">
            <a:extLst>
              <a:ext uri="{FF2B5EF4-FFF2-40B4-BE49-F238E27FC236}">
                <a16:creationId xmlns:a16="http://schemas.microsoft.com/office/drawing/2014/main" id="{7DBCEF20-17C2-4AAF-8B86-96B480171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1622" y="1871259"/>
            <a:ext cx="555946" cy="833920"/>
          </a:xfrm>
          <a:prstGeom prst="rect">
            <a:avLst/>
          </a:prstGeom>
        </p:spPr>
      </p:pic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874F7D71-2C2F-45CA-98F8-FFFA13B9090D}"/>
              </a:ext>
            </a:extLst>
          </p:cNvPr>
          <p:cNvSpPr txBox="1">
            <a:spLocks/>
          </p:cNvSpPr>
          <p:nvPr/>
        </p:nvSpPr>
        <p:spPr>
          <a:xfrm>
            <a:off x="9657780" y="1924742"/>
            <a:ext cx="3908635" cy="5311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ea typeface="Calibri-Bold"/>
              </a:rPr>
              <a:t>Offline Mode</a:t>
            </a:r>
            <a:endParaRPr lang="zh-CN" altLang="en-US" sz="2000" dirty="0"/>
          </a:p>
        </p:txBody>
      </p:sp>
      <p:pic>
        <p:nvPicPr>
          <p:cNvPr id="28" name="Picture Placeholder 19">
            <a:extLst>
              <a:ext uri="{FF2B5EF4-FFF2-40B4-BE49-F238E27FC236}">
                <a16:creationId xmlns:a16="http://schemas.microsoft.com/office/drawing/2014/main" id="{8EE0DF46-E365-4ADD-95B5-8E83BAFAC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124" y="4623173"/>
            <a:ext cx="573906" cy="758097"/>
          </a:xfrm>
          <a:prstGeom prst="rect">
            <a:avLst/>
          </a:prstGeom>
        </p:spPr>
      </p:pic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2F9DF0E8-1DEF-45A4-941E-2CE59A1B8AC1}"/>
              </a:ext>
            </a:extLst>
          </p:cNvPr>
          <p:cNvSpPr txBox="1">
            <a:spLocks/>
          </p:cNvSpPr>
          <p:nvPr/>
        </p:nvSpPr>
        <p:spPr>
          <a:xfrm>
            <a:off x="1221276" y="4794514"/>
            <a:ext cx="3585674" cy="4154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ea typeface="Calibri-Bold"/>
              </a:rPr>
              <a:t>Customizable Notifications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57989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E9F284-C837-11CE-B802-B25D734B0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D58E834-E4B9-4078-465E-F6408035D01D}"/>
              </a:ext>
            </a:extLst>
          </p:cNvPr>
          <p:cNvGrpSpPr/>
          <p:nvPr/>
        </p:nvGrpSpPr>
        <p:grpSpPr>
          <a:xfrm rot="4840788">
            <a:off x="-3363127" y="-1047758"/>
            <a:ext cx="7190660" cy="8526091"/>
            <a:chOff x="-2125847" y="213255"/>
            <a:chExt cx="4585899" cy="5433637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D4A89D0B-7D07-9789-BFA4-36350644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4806"/>
            <a:stretch>
              <a:fillRect/>
            </a:stretch>
          </p:blipFill>
          <p:spPr>
            <a:xfrm rot="4293629">
              <a:off x="984193" y="1960284"/>
              <a:ext cx="1422653" cy="1161244"/>
            </a:xfrm>
            <a:custGeom>
              <a:avLst/>
              <a:gdLst>
                <a:gd name="connsiteX0" fmla="*/ 321333 w 1422653"/>
                <a:gd name="connsiteY0" fmla="*/ 1161244 h 1161244"/>
                <a:gd name="connsiteX1" fmla="*/ 0 w 1422653"/>
                <a:gd name="connsiteY1" fmla="*/ 782194 h 1161244"/>
                <a:gd name="connsiteX2" fmla="*/ 0 w 1422653"/>
                <a:gd name="connsiteY2" fmla="*/ 338401 h 1161244"/>
                <a:gd name="connsiteX3" fmla="*/ 160907 w 1422653"/>
                <a:gd name="connsiteY3" fmla="*/ 241831 h 1161244"/>
                <a:gd name="connsiteX4" fmla="*/ 1294694 w 1422653"/>
                <a:gd name="connsiteY4" fmla="*/ 5918 h 1161244"/>
                <a:gd name="connsiteX5" fmla="*/ 1422653 w 1422653"/>
                <a:gd name="connsiteY5" fmla="*/ 22969 h 1161244"/>
                <a:gd name="connsiteX6" fmla="*/ 1422653 w 1422653"/>
                <a:gd name="connsiteY6" fmla="*/ 588182 h 1161244"/>
                <a:gd name="connsiteX7" fmla="*/ 1340831 w 1422653"/>
                <a:gd name="connsiteY7" fmla="*/ 1006834 h 1161244"/>
                <a:gd name="connsiteX8" fmla="*/ 1240617 w 1422653"/>
                <a:gd name="connsiteY8" fmla="*/ 990946 h 1161244"/>
                <a:gd name="connsiteX9" fmla="*/ 607209 w 1422653"/>
                <a:gd name="connsiteY9" fmla="*/ 1112265 h 1161244"/>
                <a:gd name="connsiteX10" fmla="*/ 522895 w 1422653"/>
                <a:gd name="connsiteY10" fmla="*/ 1161244 h 116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2653" h="1161244">
                  <a:moveTo>
                    <a:pt x="321333" y="1161244"/>
                  </a:moveTo>
                  <a:lnTo>
                    <a:pt x="0" y="782194"/>
                  </a:lnTo>
                  <a:lnTo>
                    <a:pt x="0" y="338401"/>
                  </a:lnTo>
                  <a:lnTo>
                    <a:pt x="160907" y="241831"/>
                  </a:lnTo>
                  <a:cubicBezTo>
                    <a:pt x="508597" y="58853"/>
                    <a:pt x="901466" y="-23782"/>
                    <a:pt x="1294694" y="5918"/>
                  </a:cubicBezTo>
                  <a:lnTo>
                    <a:pt x="1422653" y="22969"/>
                  </a:lnTo>
                  <a:lnTo>
                    <a:pt x="1422653" y="588182"/>
                  </a:lnTo>
                  <a:lnTo>
                    <a:pt x="1340831" y="1006834"/>
                  </a:lnTo>
                  <a:lnTo>
                    <a:pt x="1240617" y="990946"/>
                  </a:lnTo>
                  <a:cubicBezTo>
                    <a:pt x="1021236" y="967564"/>
                    <a:pt x="801127" y="1011625"/>
                    <a:pt x="607209" y="1112265"/>
                  </a:cubicBezTo>
                  <a:lnTo>
                    <a:pt x="522895" y="1161244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C498E18E-A95B-719A-0A29-A92E8473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1358" t="-1358"/>
            <a:stretch/>
          </p:blipFill>
          <p:spPr>
            <a:xfrm rot="19356610">
              <a:off x="-1759808" y="1623458"/>
              <a:ext cx="1630630" cy="1105948"/>
            </a:xfrm>
            <a:custGeom>
              <a:avLst/>
              <a:gdLst>
                <a:gd name="connsiteX0" fmla="*/ 0 w 1472069"/>
                <a:gd name="connsiteY0" fmla="*/ 178281 h 980716"/>
                <a:gd name="connsiteX1" fmla="*/ 139275 w 1472069"/>
                <a:gd name="connsiteY1" fmla="*/ 114821 h 980716"/>
                <a:gd name="connsiteX2" fmla="*/ 362080 w 1472069"/>
                <a:gd name="connsiteY2" fmla="*/ 42244 h 980716"/>
                <a:gd name="connsiteX3" fmla="*/ 567285 w 1472069"/>
                <a:gd name="connsiteY3" fmla="*/ 0 h 980716"/>
                <a:gd name="connsiteX4" fmla="*/ 1222080 w 1472069"/>
                <a:gd name="connsiteY4" fmla="*/ 0 h 980716"/>
                <a:gd name="connsiteX5" fmla="*/ 1293569 w 1472069"/>
                <a:gd name="connsiteY5" fmla="*/ 9479 h 980716"/>
                <a:gd name="connsiteX6" fmla="*/ 1472069 w 1472069"/>
                <a:gd name="connsiteY6" fmla="*/ 53987 h 980716"/>
                <a:gd name="connsiteX7" fmla="*/ 1472069 w 1472069"/>
                <a:gd name="connsiteY7" fmla="*/ 243459 h 980716"/>
                <a:gd name="connsiteX8" fmla="*/ 1248471 w 1472069"/>
                <a:gd name="connsiteY8" fmla="*/ 980716 h 980716"/>
                <a:gd name="connsiteX9" fmla="*/ 1182321 w 1472069"/>
                <a:gd name="connsiteY9" fmla="*/ 980716 h 980716"/>
                <a:gd name="connsiteX10" fmla="*/ 1180430 w 1472069"/>
                <a:gd name="connsiteY10" fmla="*/ 980114 h 980716"/>
                <a:gd name="connsiteX11" fmla="*/ 639629 w 1472069"/>
                <a:gd name="connsiteY11" fmla="*/ 967759 h 980716"/>
                <a:gd name="connsiteX12" fmla="*/ 592089 w 1472069"/>
                <a:gd name="connsiteY12" fmla="*/ 980716 h 980716"/>
                <a:gd name="connsiteX13" fmla="*/ 164588 w 1472069"/>
                <a:gd name="connsiteY13" fmla="*/ 980716 h 980716"/>
                <a:gd name="connsiteX14" fmla="*/ 0 w 1472069"/>
                <a:gd name="connsiteY14" fmla="*/ 741024 h 98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2069" h="980716">
                  <a:moveTo>
                    <a:pt x="0" y="178281"/>
                  </a:moveTo>
                  <a:lnTo>
                    <a:pt x="139275" y="114821"/>
                  </a:lnTo>
                  <a:cubicBezTo>
                    <a:pt x="212260" y="86427"/>
                    <a:pt x="286651" y="62217"/>
                    <a:pt x="362080" y="42244"/>
                  </a:cubicBezTo>
                  <a:lnTo>
                    <a:pt x="567285" y="0"/>
                  </a:lnTo>
                  <a:lnTo>
                    <a:pt x="1222080" y="0"/>
                  </a:lnTo>
                  <a:lnTo>
                    <a:pt x="1293569" y="9479"/>
                  </a:lnTo>
                  <a:lnTo>
                    <a:pt x="1472069" y="53987"/>
                  </a:lnTo>
                  <a:lnTo>
                    <a:pt x="1472069" y="243459"/>
                  </a:lnTo>
                  <a:lnTo>
                    <a:pt x="1248471" y="980716"/>
                  </a:lnTo>
                  <a:lnTo>
                    <a:pt x="1182321" y="980716"/>
                  </a:lnTo>
                  <a:lnTo>
                    <a:pt x="1180430" y="980114"/>
                  </a:lnTo>
                  <a:cubicBezTo>
                    <a:pt x="1002357" y="932684"/>
                    <a:pt x="816493" y="928706"/>
                    <a:pt x="639629" y="967759"/>
                  </a:cubicBezTo>
                  <a:lnTo>
                    <a:pt x="592089" y="980716"/>
                  </a:lnTo>
                  <a:lnTo>
                    <a:pt x="164588" y="980716"/>
                  </a:lnTo>
                  <a:lnTo>
                    <a:pt x="0" y="741024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FB213D7-FC36-3FD4-12E3-D17BE8FA7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238" t="11490" r="14935"/>
            <a:stretch>
              <a:fillRect/>
            </a:stretch>
          </p:blipFill>
          <p:spPr>
            <a:xfrm rot="15324099">
              <a:off x="-291383" y="36786"/>
              <a:ext cx="1930032" cy="2282969"/>
            </a:xfrm>
            <a:custGeom>
              <a:avLst/>
              <a:gdLst>
                <a:gd name="connsiteX0" fmla="*/ 1312210 w 1322199"/>
                <a:gd name="connsiteY0" fmla="*/ 0 h 1563985"/>
                <a:gd name="connsiteX1" fmla="*/ 846980 w 1322199"/>
                <a:gd name="connsiteY1" fmla="*/ 1545750 h 1563985"/>
                <a:gd name="connsiteX2" fmla="*/ 830399 w 1322199"/>
                <a:gd name="connsiteY2" fmla="*/ 1563985 h 1563985"/>
                <a:gd name="connsiteX3" fmla="*/ 532074 w 1322199"/>
                <a:gd name="connsiteY3" fmla="*/ 1563985 h 1563985"/>
                <a:gd name="connsiteX4" fmla="*/ 0 w 1322199"/>
                <a:gd name="connsiteY4" fmla="*/ 1015533 h 1563985"/>
                <a:gd name="connsiteX5" fmla="*/ 53656 w 1322199"/>
                <a:gd name="connsiteY5" fmla="*/ 966893 h 1563985"/>
                <a:gd name="connsiteX6" fmla="*/ 289168 w 1322199"/>
                <a:gd name="connsiteY6" fmla="*/ 576252 h 1563985"/>
                <a:gd name="connsiteX7" fmla="*/ 359461 w 1322199"/>
                <a:gd name="connsiteY7" fmla="*/ 125558 h 1563985"/>
                <a:gd name="connsiteX8" fmla="*/ 355820 w 1322199"/>
                <a:gd name="connsiteY8" fmla="*/ 99168 h 156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2199" h="1563985">
                  <a:moveTo>
                    <a:pt x="1312210" y="0"/>
                  </a:moveTo>
                  <a:cubicBezTo>
                    <a:pt x="1366620" y="558981"/>
                    <a:pt x="1196977" y="1114310"/>
                    <a:pt x="846980" y="1545750"/>
                  </a:cubicBezTo>
                  <a:lnTo>
                    <a:pt x="830399" y="1563985"/>
                  </a:lnTo>
                  <a:lnTo>
                    <a:pt x="532074" y="1563985"/>
                  </a:lnTo>
                  <a:lnTo>
                    <a:pt x="0" y="1015533"/>
                  </a:lnTo>
                  <a:lnTo>
                    <a:pt x="53656" y="966893"/>
                  </a:lnTo>
                  <a:cubicBezTo>
                    <a:pt x="153846" y="856932"/>
                    <a:pt x="234931" y="725469"/>
                    <a:pt x="289168" y="576252"/>
                  </a:cubicBezTo>
                  <a:cubicBezTo>
                    <a:pt x="343404" y="427034"/>
                    <a:pt x="365659" y="274189"/>
                    <a:pt x="359461" y="125558"/>
                  </a:cubicBezTo>
                  <a:lnTo>
                    <a:pt x="355820" y="99168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79990CD-6D1B-93D6-6CDC-C86BED12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226" b="14013"/>
            <a:stretch/>
          </p:blipFill>
          <p:spPr>
            <a:xfrm rot="4799667">
              <a:off x="-2450467" y="3067855"/>
              <a:ext cx="1736118" cy="1086878"/>
            </a:xfrm>
            <a:custGeom>
              <a:avLst/>
              <a:gdLst>
                <a:gd name="connsiteX0" fmla="*/ 328174 w 1602763"/>
                <a:gd name="connsiteY0" fmla="*/ 0 h 1003392"/>
                <a:gd name="connsiteX1" fmla="*/ 669633 w 1602763"/>
                <a:gd name="connsiteY1" fmla="*/ 0 h 1003392"/>
                <a:gd name="connsiteX2" fmla="*/ 788685 w 1602763"/>
                <a:gd name="connsiteY2" fmla="*/ 22885 h 1003392"/>
                <a:gd name="connsiteX3" fmla="*/ 1118879 w 1602763"/>
                <a:gd name="connsiteY3" fmla="*/ 8611 h 1003392"/>
                <a:gd name="connsiteX4" fmla="*/ 1149934 w 1602763"/>
                <a:gd name="connsiteY4" fmla="*/ 0 h 1003392"/>
                <a:gd name="connsiteX5" fmla="*/ 1401288 w 1602763"/>
                <a:gd name="connsiteY5" fmla="*/ 0 h 1003392"/>
                <a:gd name="connsiteX6" fmla="*/ 1602763 w 1602763"/>
                <a:gd name="connsiteY6" fmla="*/ 483255 h 1003392"/>
                <a:gd name="connsiteX7" fmla="*/ 1602763 w 1602763"/>
                <a:gd name="connsiteY7" fmla="*/ 880113 h 1003392"/>
                <a:gd name="connsiteX8" fmla="*/ 1521875 w 1602763"/>
                <a:gd name="connsiteY8" fmla="*/ 910333 h 1003392"/>
                <a:gd name="connsiteX9" fmla="*/ 142268 w 1602763"/>
                <a:gd name="connsiteY9" fmla="*/ 855545 h 1003392"/>
                <a:gd name="connsiteX10" fmla="*/ 0 w 1602763"/>
                <a:gd name="connsiteY10" fmla="*/ 788648 h 1003392"/>
                <a:gd name="connsiteX11" fmla="*/ 0 w 1602763"/>
                <a:gd name="connsiteY11" fmla="*/ 617388 h 100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2763" h="1003392">
                  <a:moveTo>
                    <a:pt x="328174" y="0"/>
                  </a:moveTo>
                  <a:lnTo>
                    <a:pt x="669633" y="0"/>
                  </a:lnTo>
                  <a:lnTo>
                    <a:pt x="788685" y="22885"/>
                  </a:lnTo>
                  <a:cubicBezTo>
                    <a:pt x="900470" y="35323"/>
                    <a:pt x="1011581" y="29942"/>
                    <a:pt x="1118879" y="8611"/>
                  </a:cubicBezTo>
                  <a:lnTo>
                    <a:pt x="1149934" y="0"/>
                  </a:lnTo>
                  <a:lnTo>
                    <a:pt x="1401288" y="0"/>
                  </a:lnTo>
                  <a:lnTo>
                    <a:pt x="1602763" y="483255"/>
                  </a:lnTo>
                  <a:lnTo>
                    <a:pt x="1602763" y="880113"/>
                  </a:lnTo>
                  <a:lnTo>
                    <a:pt x="1521875" y="910333"/>
                  </a:lnTo>
                  <a:cubicBezTo>
                    <a:pt x="1067660" y="1051038"/>
                    <a:pt x="581144" y="1031718"/>
                    <a:pt x="142268" y="855545"/>
                  </a:cubicBezTo>
                  <a:lnTo>
                    <a:pt x="0" y="788648"/>
                  </a:lnTo>
                  <a:lnTo>
                    <a:pt x="0" y="617388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805D26E-5B68-82F4-E776-9A5C030D4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552" r="9080" b="12606"/>
            <a:stretch>
              <a:fillRect/>
            </a:stretch>
          </p:blipFill>
          <p:spPr>
            <a:xfrm rot="2008061" flipV="1">
              <a:off x="-1509993" y="4381789"/>
              <a:ext cx="1798762" cy="1131444"/>
            </a:xfrm>
            <a:custGeom>
              <a:avLst/>
              <a:gdLst>
                <a:gd name="connsiteX0" fmla="*/ 409644 w 1817211"/>
                <a:gd name="connsiteY0" fmla="*/ 34754 h 1143048"/>
                <a:gd name="connsiteX1" fmla="*/ 1817211 w 1817211"/>
                <a:gd name="connsiteY1" fmla="*/ 255604 h 1143048"/>
                <a:gd name="connsiteX2" fmla="*/ 1343538 w 1817211"/>
                <a:gd name="connsiteY2" fmla="*/ 1143048 h 1143048"/>
                <a:gd name="connsiteX3" fmla="*/ 1309300 w 1817211"/>
                <a:gd name="connsiteY3" fmla="*/ 1122545 h 1143048"/>
                <a:gd name="connsiteX4" fmla="*/ 416544 w 1817211"/>
                <a:gd name="connsiteY4" fmla="*/ 1027663 h 1143048"/>
                <a:gd name="connsiteX5" fmla="*/ 327338 w 1817211"/>
                <a:gd name="connsiteY5" fmla="*/ 1058322 h 1143048"/>
                <a:gd name="connsiteX6" fmla="*/ 0 w 1817211"/>
                <a:gd name="connsiteY6" fmla="*/ 303695 h 1143048"/>
                <a:gd name="connsiteX7" fmla="*/ 0 w 1817211"/>
                <a:gd name="connsiteY7" fmla="*/ 154606 h 1143048"/>
                <a:gd name="connsiteX8" fmla="*/ 173993 w 1817211"/>
                <a:gd name="connsiteY8" fmla="*/ 91358 h 1143048"/>
                <a:gd name="connsiteX9" fmla="*/ 409644 w 1817211"/>
                <a:gd name="connsiteY9" fmla="*/ 34754 h 114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7211" h="1143048">
                  <a:moveTo>
                    <a:pt x="409644" y="34754"/>
                  </a:moveTo>
                  <a:cubicBezTo>
                    <a:pt x="885219" y="-51567"/>
                    <a:pt x="1381851" y="23231"/>
                    <a:pt x="1817211" y="255604"/>
                  </a:cubicBezTo>
                  <a:lnTo>
                    <a:pt x="1343538" y="1143048"/>
                  </a:lnTo>
                  <a:lnTo>
                    <a:pt x="1309300" y="1122545"/>
                  </a:lnTo>
                  <a:cubicBezTo>
                    <a:pt x="1022567" y="969502"/>
                    <a:pt x="702397" y="944450"/>
                    <a:pt x="416544" y="1027663"/>
                  </a:cubicBezTo>
                  <a:lnTo>
                    <a:pt x="327338" y="1058322"/>
                  </a:lnTo>
                  <a:lnTo>
                    <a:pt x="0" y="303695"/>
                  </a:lnTo>
                  <a:lnTo>
                    <a:pt x="0" y="154606"/>
                  </a:lnTo>
                  <a:lnTo>
                    <a:pt x="173993" y="91358"/>
                  </a:lnTo>
                  <a:cubicBezTo>
                    <a:pt x="251704" y="68003"/>
                    <a:pt x="330381" y="49141"/>
                    <a:pt x="409644" y="34754"/>
                  </a:cubicBez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07F035D-1AF2-D2C1-A265-2DC73BADF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-2056" t="-7177" r="-9871" b="-1"/>
            <a:stretch/>
          </p:blipFill>
          <p:spPr>
            <a:xfrm rot="21566444" flipV="1">
              <a:off x="114425" y="4527652"/>
              <a:ext cx="1652085" cy="1119240"/>
            </a:xfrm>
            <a:custGeom>
              <a:avLst/>
              <a:gdLst>
                <a:gd name="connsiteX0" fmla="*/ 0 w 1652085"/>
                <a:gd name="connsiteY0" fmla="*/ 10310 h 1119240"/>
                <a:gd name="connsiteX1" fmla="*/ 215027 w 1652085"/>
                <a:gd name="connsiteY1" fmla="*/ 0 h 1119240"/>
                <a:gd name="connsiteX2" fmla="*/ 1553188 w 1652085"/>
                <a:gd name="connsiteY2" fmla="*/ 471129 h 1119240"/>
                <a:gd name="connsiteX3" fmla="*/ 1652085 w 1652085"/>
                <a:gd name="connsiteY3" fmla="*/ 559421 h 1119240"/>
                <a:gd name="connsiteX4" fmla="*/ 1652085 w 1652085"/>
                <a:gd name="connsiteY4" fmla="*/ 712321 h 1119240"/>
                <a:gd name="connsiteX5" fmla="*/ 1231128 w 1652085"/>
                <a:gd name="connsiteY5" fmla="*/ 1119240 h 1119240"/>
                <a:gd name="connsiteX6" fmla="*/ 741314 w 1652085"/>
                <a:gd name="connsiteY6" fmla="*/ 1119240 h 1119240"/>
                <a:gd name="connsiteX7" fmla="*/ 644857 w 1652085"/>
                <a:gd name="connsiteY7" fmla="*/ 1075454 h 1119240"/>
                <a:gd name="connsiteX8" fmla="*/ 192977 w 1652085"/>
                <a:gd name="connsiteY8" fmla="*/ 990667 h 1119240"/>
                <a:gd name="connsiteX9" fmla="*/ 72675 w 1652085"/>
                <a:gd name="connsiteY9" fmla="*/ 997286 h 1119240"/>
                <a:gd name="connsiteX10" fmla="*/ 0 w 1652085"/>
                <a:gd name="connsiteY10" fmla="*/ 298308 h 111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2085" h="1119240">
                  <a:moveTo>
                    <a:pt x="0" y="10310"/>
                  </a:moveTo>
                  <a:lnTo>
                    <a:pt x="215027" y="0"/>
                  </a:lnTo>
                  <a:cubicBezTo>
                    <a:pt x="702752" y="3828"/>
                    <a:pt x="1174654" y="169971"/>
                    <a:pt x="1553188" y="471129"/>
                  </a:cubicBezTo>
                  <a:lnTo>
                    <a:pt x="1652085" y="559421"/>
                  </a:lnTo>
                  <a:lnTo>
                    <a:pt x="1652085" y="712321"/>
                  </a:lnTo>
                  <a:lnTo>
                    <a:pt x="1231128" y="1119240"/>
                  </a:lnTo>
                  <a:lnTo>
                    <a:pt x="741314" y="1119240"/>
                  </a:lnTo>
                  <a:lnTo>
                    <a:pt x="644857" y="1075454"/>
                  </a:lnTo>
                  <a:cubicBezTo>
                    <a:pt x="504929" y="1019770"/>
                    <a:pt x="352001" y="989708"/>
                    <a:pt x="192977" y="990667"/>
                  </a:cubicBezTo>
                  <a:lnTo>
                    <a:pt x="72675" y="997286"/>
                  </a:lnTo>
                  <a:lnTo>
                    <a:pt x="0" y="298308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51E6A86-7023-588C-A309-B7F614703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" r="20"/>
            <a:stretch/>
          </p:blipFill>
          <p:spPr>
            <a:xfrm rot="322599" flipV="1">
              <a:off x="1224872" y="3189246"/>
              <a:ext cx="1235180" cy="1736927"/>
            </a:xfrm>
            <a:custGeom>
              <a:avLst/>
              <a:gdLst>
                <a:gd name="connsiteX0" fmla="*/ 729023 w 1235180"/>
                <a:gd name="connsiteY0" fmla="*/ 0 h 1736927"/>
                <a:gd name="connsiteX1" fmla="*/ 799915 w 1235180"/>
                <a:gd name="connsiteY1" fmla="*/ 0 h 1736927"/>
                <a:gd name="connsiteX2" fmla="*/ 912784 w 1235180"/>
                <a:gd name="connsiteY2" fmla="*/ 157986 h 1736927"/>
                <a:gd name="connsiteX3" fmla="*/ 1182201 w 1235180"/>
                <a:gd name="connsiteY3" fmla="*/ 1736927 h 1736927"/>
                <a:gd name="connsiteX4" fmla="*/ 184446 w 1235180"/>
                <a:gd name="connsiteY4" fmla="*/ 1511019 h 1736927"/>
                <a:gd name="connsiteX5" fmla="*/ 197952 w 1235180"/>
                <a:gd name="connsiteY5" fmla="*/ 1459930 h 1736927"/>
                <a:gd name="connsiteX6" fmla="*/ 221314 w 1235180"/>
                <a:gd name="connsiteY6" fmla="*/ 1234512 h 1736927"/>
                <a:gd name="connsiteX7" fmla="*/ 24929 w 1235180"/>
                <a:gd name="connsiteY7" fmla="*/ 609148 h 1736927"/>
                <a:gd name="connsiteX8" fmla="*/ 0 w 1235180"/>
                <a:gd name="connsiteY8" fmla="*/ 576721 h 173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5180" h="1736927">
                  <a:moveTo>
                    <a:pt x="729023" y="0"/>
                  </a:moveTo>
                  <a:lnTo>
                    <a:pt x="799915" y="0"/>
                  </a:lnTo>
                  <a:lnTo>
                    <a:pt x="912784" y="157986"/>
                  </a:lnTo>
                  <a:cubicBezTo>
                    <a:pt x="1208070" y="625377"/>
                    <a:pt x="1307365" y="1192936"/>
                    <a:pt x="1182201" y="1736927"/>
                  </a:cubicBezTo>
                  <a:lnTo>
                    <a:pt x="184446" y="1511019"/>
                  </a:lnTo>
                  <a:lnTo>
                    <a:pt x="197952" y="1459930"/>
                  </a:lnTo>
                  <a:cubicBezTo>
                    <a:pt x="213270" y="1387118"/>
                    <a:pt x="221314" y="1311729"/>
                    <a:pt x="221314" y="1234512"/>
                  </a:cubicBezTo>
                  <a:cubicBezTo>
                    <a:pt x="221314" y="1002863"/>
                    <a:pt x="148916" y="787662"/>
                    <a:pt x="24929" y="609148"/>
                  </a:cubicBezTo>
                  <a:lnTo>
                    <a:pt x="0" y="576721"/>
                  </a:lnTo>
                  <a:close/>
                </a:path>
              </a:pathLst>
            </a:cu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9AFDD77-DEC2-3901-73BD-418643121060}"/>
                </a:ext>
              </a:extLst>
            </p:cNvPr>
            <p:cNvSpPr txBox="1"/>
            <p:nvPr/>
          </p:nvSpPr>
          <p:spPr>
            <a:xfrm rot="16759212">
              <a:off x="18928" y="2302927"/>
              <a:ext cx="448681" cy="844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0" b="1" dirty="0">
                  <a:solidFill>
                    <a:prstClr val="black"/>
                  </a:solidFill>
                  <a:latin typeface="Couture"/>
                </a:rPr>
                <a:t>6</a:t>
              </a:r>
              <a:endPara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ture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360F4C2-E56F-AA95-C3B1-2E1166DB9520}"/>
              </a:ext>
            </a:extLst>
          </p:cNvPr>
          <p:cNvSpPr txBox="1"/>
          <p:nvPr/>
        </p:nvSpPr>
        <p:spPr>
          <a:xfrm>
            <a:off x="3620196" y="1078062"/>
            <a:ext cx="8913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ture"/>
                <a:ea typeface="+mn-ea"/>
                <a:cs typeface="+mn-cs"/>
              </a:rPr>
              <a:t>NON-FUNCTIONAL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ture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77E2C3-1EF3-3DD4-0327-F75D9F3855EA}"/>
              </a:ext>
            </a:extLst>
          </p:cNvPr>
          <p:cNvSpPr txBox="1"/>
          <p:nvPr/>
        </p:nvSpPr>
        <p:spPr>
          <a:xfrm>
            <a:off x="4561744" y="2464316"/>
            <a:ext cx="77148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ture"/>
                <a:ea typeface="+mn-ea"/>
                <a:cs typeface="+mn-cs"/>
              </a:rPr>
              <a:t>REQUIREMENTS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tur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113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B5C471-3184-ACF6-7D18-2DFABBD61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6F6A8-544F-33ED-114D-D67EF1C1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420" y="1130299"/>
            <a:ext cx="9038066" cy="1142367"/>
          </a:xfrm>
        </p:spPr>
        <p:txBody>
          <a:bodyPr/>
          <a:lstStyle/>
          <a:p>
            <a:r>
              <a:rPr lang="en-US" dirty="0"/>
              <a:t>Factors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63247-B17D-B1C9-DE6F-83E523127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421" y="2782957"/>
            <a:ext cx="2970894" cy="320850"/>
          </a:xfrm>
        </p:spPr>
        <p:txBody>
          <a:bodyPr/>
          <a:lstStyle/>
          <a:p>
            <a:r>
              <a:rPr lang="en-US" sz="23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</a:rPr>
              <a:t>Usability</a:t>
            </a:r>
            <a:endParaRPr lang="en-US" altLang="zh-CN" sz="23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8A901-F969-1F16-7165-B996037822C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02105" y="2744988"/>
            <a:ext cx="3311581" cy="403256"/>
          </a:xfrm>
        </p:spPr>
        <p:txBody>
          <a:bodyPr/>
          <a:lstStyle/>
          <a:p>
            <a:r>
              <a:rPr lang="en-US" sz="23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</a:rPr>
              <a:t>Performance</a:t>
            </a:r>
            <a:endParaRPr lang="en-US" altLang="zh-CN" sz="23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3E8A97-A29E-6D15-CEC5-7B1161FA222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548006" y="2782957"/>
            <a:ext cx="2970894" cy="320850"/>
          </a:xfrm>
        </p:spPr>
        <p:txBody>
          <a:bodyPr/>
          <a:lstStyle/>
          <a:p>
            <a:r>
              <a:rPr lang="en-US" sz="23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</a:rPr>
              <a:t>Safety</a:t>
            </a:r>
            <a:endParaRPr lang="en-US" altLang="zh-CN" sz="23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3C7FB5-6728-E9C1-0947-ACD384E39AD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107421" y="4646559"/>
            <a:ext cx="2970894" cy="320850"/>
          </a:xfrm>
        </p:spPr>
        <p:txBody>
          <a:bodyPr/>
          <a:lstStyle/>
          <a:p>
            <a:r>
              <a:rPr lang="en-US" sz="23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</a:rPr>
              <a:t>Reliability</a:t>
            </a:r>
            <a:endParaRPr lang="en-US" altLang="zh-CN" sz="2300" b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9D3ACA-F8BC-D71B-80FB-474908884B6C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685992" y="4564153"/>
            <a:ext cx="3311580" cy="403256"/>
          </a:xfrm>
        </p:spPr>
        <p:txBody>
          <a:bodyPr/>
          <a:lstStyle/>
          <a:p>
            <a:r>
              <a:rPr lang="en-US" sz="23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</a:rPr>
              <a:t>Compatibility</a:t>
            </a:r>
            <a:endParaRPr lang="en-US" altLang="zh-CN" sz="2300" b="0" dirty="0"/>
          </a:p>
        </p:txBody>
      </p:sp>
    </p:spTree>
    <p:extLst>
      <p:ext uri="{BB962C8B-B14F-4D97-AF65-F5344CB8AC3E}">
        <p14:creationId xmlns:p14="http://schemas.microsoft.com/office/powerpoint/2010/main" val="372532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E9F284-C837-11CE-B802-B25D734B0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D58E834-E4B9-4078-465E-F6408035D01D}"/>
              </a:ext>
            </a:extLst>
          </p:cNvPr>
          <p:cNvGrpSpPr/>
          <p:nvPr/>
        </p:nvGrpSpPr>
        <p:grpSpPr>
          <a:xfrm rot="2112769">
            <a:off x="-4059336" y="-20753"/>
            <a:ext cx="8395129" cy="7295858"/>
            <a:chOff x="-2125847" y="997276"/>
            <a:chExt cx="5354058" cy="4649616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D4A89D0B-7D07-9789-BFA4-36350644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4806"/>
            <a:stretch>
              <a:fillRect/>
            </a:stretch>
          </p:blipFill>
          <p:spPr>
            <a:xfrm rot="4293629">
              <a:off x="1274598" y="1290265"/>
              <a:ext cx="2151257" cy="1755969"/>
            </a:xfrm>
            <a:custGeom>
              <a:avLst/>
              <a:gdLst>
                <a:gd name="connsiteX0" fmla="*/ 321333 w 1422653"/>
                <a:gd name="connsiteY0" fmla="*/ 1161244 h 1161244"/>
                <a:gd name="connsiteX1" fmla="*/ 0 w 1422653"/>
                <a:gd name="connsiteY1" fmla="*/ 782194 h 1161244"/>
                <a:gd name="connsiteX2" fmla="*/ 0 w 1422653"/>
                <a:gd name="connsiteY2" fmla="*/ 338401 h 1161244"/>
                <a:gd name="connsiteX3" fmla="*/ 160907 w 1422653"/>
                <a:gd name="connsiteY3" fmla="*/ 241831 h 1161244"/>
                <a:gd name="connsiteX4" fmla="*/ 1294694 w 1422653"/>
                <a:gd name="connsiteY4" fmla="*/ 5918 h 1161244"/>
                <a:gd name="connsiteX5" fmla="*/ 1422653 w 1422653"/>
                <a:gd name="connsiteY5" fmla="*/ 22969 h 1161244"/>
                <a:gd name="connsiteX6" fmla="*/ 1422653 w 1422653"/>
                <a:gd name="connsiteY6" fmla="*/ 588182 h 1161244"/>
                <a:gd name="connsiteX7" fmla="*/ 1340831 w 1422653"/>
                <a:gd name="connsiteY7" fmla="*/ 1006834 h 1161244"/>
                <a:gd name="connsiteX8" fmla="*/ 1240617 w 1422653"/>
                <a:gd name="connsiteY8" fmla="*/ 990946 h 1161244"/>
                <a:gd name="connsiteX9" fmla="*/ 607209 w 1422653"/>
                <a:gd name="connsiteY9" fmla="*/ 1112265 h 1161244"/>
                <a:gd name="connsiteX10" fmla="*/ 522895 w 1422653"/>
                <a:gd name="connsiteY10" fmla="*/ 1161244 h 116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2653" h="1161244">
                  <a:moveTo>
                    <a:pt x="321333" y="1161244"/>
                  </a:moveTo>
                  <a:lnTo>
                    <a:pt x="0" y="782194"/>
                  </a:lnTo>
                  <a:lnTo>
                    <a:pt x="0" y="338401"/>
                  </a:lnTo>
                  <a:lnTo>
                    <a:pt x="160907" y="241831"/>
                  </a:lnTo>
                  <a:cubicBezTo>
                    <a:pt x="508597" y="58853"/>
                    <a:pt x="901466" y="-23782"/>
                    <a:pt x="1294694" y="5918"/>
                  </a:cubicBezTo>
                  <a:lnTo>
                    <a:pt x="1422653" y="22969"/>
                  </a:lnTo>
                  <a:lnTo>
                    <a:pt x="1422653" y="588182"/>
                  </a:lnTo>
                  <a:lnTo>
                    <a:pt x="1340831" y="1006834"/>
                  </a:lnTo>
                  <a:lnTo>
                    <a:pt x="1240617" y="990946"/>
                  </a:lnTo>
                  <a:cubicBezTo>
                    <a:pt x="1021236" y="967564"/>
                    <a:pt x="801127" y="1011625"/>
                    <a:pt x="607209" y="1112265"/>
                  </a:cubicBezTo>
                  <a:lnTo>
                    <a:pt x="522895" y="1161244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C498E18E-A95B-719A-0A29-A92E8473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1358" t="-1358"/>
            <a:stretch/>
          </p:blipFill>
          <p:spPr>
            <a:xfrm rot="19356610">
              <a:off x="-1759808" y="1623458"/>
              <a:ext cx="1630630" cy="1105948"/>
            </a:xfrm>
            <a:custGeom>
              <a:avLst/>
              <a:gdLst>
                <a:gd name="connsiteX0" fmla="*/ 0 w 1472069"/>
                <a:gd name="connsiteY0" fmla="*/ 178281 h 980716"/>
                <a:gd name="connsiteX1" fmla="*/ 139275 w 1472069"/>
                <a:gd name="connsiteY1" fmla="*/ 114821 h 980716"/>
                <a:gd name="connsiteX2" fmla="*/ 362080 w 1472069"/>
                <a:gd name="connsiteY2" fmla="*/ 42244 h 980716"/>
                <a:gd name="connsiteX3" fmla="*/ 567285 w 1472069"/>
                <a:gd name="connsiteY3" fmla="*/ 0 h 980716"/>
                <a:gd name="connsiteX4" fmla="*/ 1222080 w 1472069"/>
                <a:gd name="connsiteY4" fmla="*/ 0 h 980716"/>
                <a:gd name="connsiteX5" fmla="*/ 1293569 w 1472069"/>
                <a:gd name="connsiteY5" fmla="*/ 9479 h 980716"/>
                <a:gd name="connsiteX6" fmla="*/ 1472069 w 1472069"/>
                <a:gd name="connsiteY6" fmla="*/ 53987 h 980716"/>
                <a:gd name="connsiteX7" fmla="*/ 1472069 w 1472069"/>
                <a:gd name="connsiteY7" fmla="*/ 243459 h 980716"/>
                <a:gd name="connsiteX8" fmla="*/ 1248471 w 1472069"/>
                <a:gd name="connsiteY8" fmla="*/ 980716 h 980716"/>
                <a:gd name="connsiteX9" fmla="*/ 1182321 w 1472069"/>
                <a:gd name="connsiteY9" fmla="*/ 980716 h 980716"/>
                <a:gd name="connsiteX10" fmla="*/ 1180430 w 1472069"/>
                <a:gd name="connsiteY10" fmla="*/ 980114 h 980716"/>
                <a:gd name="connsiteX11" fmla="*/ 639629 w 1472069"/>
                <a:gd name="connsiteY11" fmla="*/ 967759 h 980716"/>
                <a:gd name="connsiteX12" fmla="*/ 592089 w 1472069"/>
                <a:gd name="connsiteY12" fmla="*/ 980716 h 980716"/>
                <a:gd name="connsiteX13" fmla="*/ 164588 w 1472069"/>
                <a:gd name="connsiteY13" fmla="*/ 980716 h 980716"/>
                <a:gd name="connsiteX14" fmla="*/ 0 w 1472069"/>
                <a:gd name="connsiteY14" fmla="*/ 741024 h 98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2069" h="980716">
                  <a:moveTo>
                    <a:pt x="0" y="178281"/>
                  </a:moveTo>
                  <a:lnTo>
                    <a:pt x="139275" y="114821"/>
                  </a:lnTo>
                  <a:cubicBezTo>
                    <a:pt x="212260" y="86427"/>
                    <a:pt x="286651" y="62217"/>
                    <a:pt x="362080" y="42244"/>
                  </a:cubicBezTo>
                  <a:lnTo>
                    <a:pt x="567285" y="0"/>
                  </a:lnTo>
                  <a:lnTo>
                    <a:pt x="1222080" y="0"/>
                  </a:lnTo>
                  <a:lnTo>
                    <a:pt x="1293569" y="9479"/>
                  </a:lnTo>
                  <a:lnTo>
                    <a:pt x="1472069" y="53987"/>
                  </a:lnTo>
                  <a:lnTo>
                    <a:pt x="1472069" y="243459"/>
                  </a:lnTo>
                  <a:lnTo>
                    <a:pt x="1248471" y="980716"/>
                  </a:lnTo>
                  <a:lnTo>
                    <a:pt x="1182321" y="980716"/>
                  </a:lnTo>
                  <a:lnTo>
                    <a:pt x="1180430" y="980114"/>
                  </a:lnTo>
                  <a:cubicBezTo>
                    <a:pt x="1002357" y="932684"/>
                    <a:pt x="816493" y="928706"/>
                    <a:pt x="639629" y="967759"/>
                  </a:cubicBezTo>
                  <a:lnTo>
                    <a:pt x="592089" y="980716"/>
                  </a:lnTo>
                  <a:lnTo>
                    <a:pt x="164588" y="980716"/>
                  </a:lnTo>
                  <a:lnTo>
                    <a:pt x="0" y="741024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FB213D7-FC36-3FD4-12E3-D17BE8FA7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238" t="11490" r="14935"/>
            <a:stretch>
              <a:fillRect/>
            </a:stretch>
          </p:blipFill>
          <p:spPr>
            <a:xfrm rot="15324099">
              <a:off x="-193233" y="864246"/>
              <a:ext cx="1454947" cy="1721007"/>
            </a:xfrm>
            <a:custGeom>
              <a:avLst/>
              <a:gdLst>
                <a:gd name="connsiteX0" fmla="*/ 1312210 w 1322199"/>
                <a:gd name="connsiteY0" fmla="*/ 0 h 1563985"/>
                <a:gd name="connsiteX1" fmla="*/ 846980 w 1322199"/>
                <a:gd name="connsiteY1" fmla="*/ 1545750 h 1563985"/>
                <a:gd name="connsiteX2" fmla="*/ 830399 w 1322199"/>
                <a:gd name="connsiteY2" fmla="*/ 1563985 h 1563985"/>
                <a:gd name="connsiteX3" fmla="*/ 532074 w 1322199"/>
                <a:gd name="connsiteY3" fmla="*/ 1563985 h 1563985"/>
                <a:gd name="connsiteX4" fmla="*/ 0 w 1322199"/>
                <a:gd name="connsiteY4" fmla="*/ 1015533 h 1563985"/>
                <a:gd name="connsiteX5" fmla="*/ 53656 w 1322199"/>
                <a:gd name="connsiteY5" fmla="*/ 966893 h 1563985"/>
                <a:gd name="connsiteX6" fmla="*/ 289168 w 1322199"/>
                <a:gd name="connsiteY6" fmla="*/ 576252 h 1563985"/>
                <a:gd name="connsiteX7" fmla="*/ 359461 w 1322199"/>
                <a:gd name="connsiteY7" fmla="*/ 125558 h 1563985"/>
                <a:gd name="connsiteX8" fmla="*/ 355820 w 1322199"/>
                <a:gd name="connsiteY8" fmla="*/ 99168 h 156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2199" h="1563985">
                  <a:moveTo>
                    <a:pt x="1312210" y="0"/>
                  </a:moveTo>
                  <a:cubicBezTo>
                    <a:pt x="1366620" y="558981"/>
                    <a:pt x="1196977" y="1114310"/>
                    <a:pt x="846980" y="1545750"/>
                  </a:cubicBezTo>
                  <a:lnTo>
                    <a:pt x="830399" y="1563985"/>
                  </a:lnTo>
                  <a:lnTo>
                    <a:pt x="532074" y="1563985"/>
                  </a:lnTo>
                  <a:lnTo>
                    <a:pt x="0" y="1015533"/>
                  </a:lnTo>
                  <a:lnTo>
                    <a:pt x="53656" y="966893"/>
                  </a:lnTo>
                  <a:cubicBezTo>
                    <a:pt x="153846" y="856932"/>
                    <a:pt x="234931" y="725469"/>
                    <a:pt x="289168" y="576252"/>
                  </a:cubicBezTo>
                  <a:cubicBezTo>
                    <a:pt x="343404" y="427034"/>
                    <a:pt x="365659" y="274189"/>
                    <a:pt x="359461" y="125558"/>
                  </a:cubicBezTo>
                  <a:lnTo>
                    <a:pt x="355820" y="99168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79990CD-6D1B-93D6-6CDC-C86BED12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226" b="14013"/>
            <a:stretch/>
          </p:blipFill>
          <p:spPr>
            <a:xfrm rot="4799667">
              <a:off x="-2450467" y="3067855"/>
              <a:ext cx="1736118" cy="1086878"/>
            </a:xfrm>
            <a:custGeom>
              <a:avLst/>
              <a:gdLst>
                <a:gd name="connsiteX0" fmla="*/ 328174 w 1602763"/>
                <a:gd name="connsiteY0" fmla="*/ 0 h 1003392"/>
                <a:gd name="connsiteX1" fmla="*/ 669633 w 1602763"/>
                <a:gd name="connsiteY1" fmla="*/ 0 h 1003392"/>
                <a:gd name="connsiteX2" fmla="*/ 788685 w 1602763"/>
                <a:gd name="connsiteY2" fmla="*/ 22885 h 1003392"/>
                <a:gd name="connsiteX3" fmla="*/ 1118879 w 1602763"/>
                <a:gd name="connsiteY3" fmla="*/ 8611 h 1003392"/>
                <a:gd name="connsiteX4" fmla="*/ 1149934 w 1602763"/>
                <a:gd name="connsiteY4" fmla="*/ 0 h 1003392"/>
                <a:gd name="connsiteX5" fmla="*/ 1401288 w 1602763"/>
                <a:gd name="connsiteY5" fmla="*/ 0 h 1003392"/>
                <a:gd name="connsiteX6" fmla="*/ 1602763 w 1602763"/>
                <a:gd name="connsiteY6" fmla="*/ 483255 h 1003392"/>
                <a:gd name="connsiteX7" fmla="*/ 1602763 w 1602763"/>
                <a:gd name="connsiteY7" fmla="*/ 880113 h 1003392"/>
                <a:gd name="connsiteX8" fmla="*/ 1521875 w 1602763"/>
                <a:gd name="connsiteY8" fmla="*/ 910333 h 1003392"/>
                <a:gd name="connsiteX9" fmla="*/ 142268 w 1602763"/>
                <a:gd name="connsiteY9" fmla="*/ 855545 h 1003392"/>
                <a:gd name="connsiteX10" fmla="*/ 0 w 1602763"/>
                <a:gd name="connsiteY10" fmla="*/ 788648 h 1003392"/>
                <a:gd name="connsiteX11" fmla="*/ 0 w 1602763"/>
                <a:gd name="connsiteY11" fmla="*/ 617388 h 100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2763" h="1003392">
                  <a:moveTo>
                    <a:pt x="328174" y="0"/>
                  </a:moveTo>
                  <a:lnTo>
                    <a:pt x="669633" y="0"/>
                  </a:lnTo>
                  <a:lnTo>
                    <a:pt x="788685" y="22885"/>
                  </a:lnTo>
                  <a:cubicBezTo>
                    <a:pt x="900470" y="35323"/>
                    <a:pt x="1011581" y="29942"/>
                    <a:pt x="1118879" y="8611"/>
                  </a:cubicBezTo>
                  <a:lnTo>
                    <a:pt x="1149934" y="0"/>
                  </a:lnTo>
                  <a:lnTo>
                    <a:pt x="1401288" y="0"/>
                  </a:lnTo>
                  <a:lnTo>
                    <a:pt x="1602763" y="483255"/>
                  </a:lnTo>
                  <a:lnTo>
                    <a:pt x="1602763" y="880113"/>
                  </a:lnTo>
                  <a:lnTo>
                    <a:pt x="1521875" y="910333"/>
                  </a:lnTo>
                  <a:cubicBezTo>
                    <a:pt x="1067660" y="1051038"/>
                    <a:pt x="581144" y="1031718"/>
                    <a:pt x="142268" y="855545"/>
                  </a:cubicBezTo>
                  <a:lnTo>
                    <a:pt x="0" y="788648"/>
                  </a:lnTo>
                  <a:lnTo>
                    <a:pt x="0" y="617388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805D26E-5B68-82F4-E776-9A5C030D4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552" r="9080" b="12606"/>
            <a:stretch>
              <a:fillRect/>
            </a:stretch>
          </p:blipFill>
          <p:spPr>
            <a:xfrm rot="2008061" flipV="1">
              <a:off x="-1509993" y="4381789"/>
              <a:ext cx="1798762" cy="1131444"/>
            </a:xfrm>
            <a:custGeom>
              <a:avLst/>
              <a:gdLst>
                <a:gd name="connsiteX0" fmla="*/ 409644 w 1817211"/>
                <a:gd name="connsiteY0" fmla="*/ 34754 h 1143048"/>
                <a:gd name="connsiteX1" fmla="*/ 1817211 w 1817211"/>
                <a:gd name="connsiteY1" fmla="*/ 255604 h 1143048"/>
                <a:gd name="connsiteX2" fmla="*/ 1343538 w 1817211"/>
                <a:gd name="connsiteY2" fmla="*/ 1143048 h 1143048"/>
                <a:gd name="connsiteX3" fmla="*/ 1309300 w 1817211"/>
                <a:gd name="connsiteY3" fmla="*/ 1122545 h 1143048"/>
                <a:gd name="connsiteX4" fmla="*/ 416544 w 1817211"/>
                <a:gd name="connsiteY4" fmla="*/ 1027663 h 1143048"/>
                <a:gd name="connsiteX5" fmla="*/ 327338 w 1817211"/>
                <a:gd name="connsiteY5" fmla="*/ 1058322 h 1143048"/>
                <a:gd name="connsiteX6" fmla="*/ 0 w 1817211"/>
                <a:gd name="connsiteY6" fmla="*/ 303695 h 1143048"/>
                <a:gd name="connsiteX7" fmla="*/ 0 w 1817211"/>
                <a:gd name="connsiteY7" fmla="*/ 154606 h 1143048"/>
                <a:gd name="connsiteX8" fmla="*/ 173993 w 1817211"/>
                <a:gd name="connsiteY8" fmla="*/ 91358 h 1143048"/>
                <a:gd name="connsiteX9" fmla="*/ 409644 w 1817211"/>
                <a:gd name="connsiteY9" fmla="*/ 34754 h 114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7211" h="1143048">
                  <a:moveTo>
                    <a:pt x="409644" y="34754"/>
                  </a:moveTo>
                  <a:cubicBezTo>
                    <a:pt x="885219" y="-51567"/>
                    <a:pt x="1381851" y="23231"/>
                    <a:pt x="1817211" y="255604"/>
                  </a:cubicBezTo>
                  <a:lnTo>
                    <a:pt x="1343538" y="1143048"/>
                  </a:lnTo>
                  <a:lnTo>
                    <a:pt x="1309300" y="1122545"/>
                  </a:lnTo>
                  <a:cubicBezTo>
                    <a:pt x="1022567" y="969502"/>
                    <a:pt x="702397" y="944450"/>
                    <a:pt x="416544" y="1027663"/>
                  </a:cubicBezTo>
                  <a:lnTo>
                    <a:pt x="327338" y="1058322"/>
                  </a:lnTo>
                  <a:lnTo>
                    <a:pt x="0" y="303695"/>
                  </a:lnTo>
                  <a:lnTo>
                    <a:pt x="0" y="154606"/>
                  </a:lnTo>
                  <a:lnTo>
                    <a:pt x="173993" y="91358"/>
                  </a:lnTo>
                  <a:cubicBezTo>
                    <a:pt x="251704" y="68003"/>
                    <a:pt x="330381" y="49141"/>
                    <a:pt x="409644" y="34754"/>
                  </a:cubicBez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07F035D-1AF2-D2C1-A265-2DC73BADF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-2056" t="-7177" r="-9871" b="-1"/>
            <a:stretch/>
          </p:blipFill>
          <p:spPr>
            <a:xfrm rot="21566444" flipV="1">
              <a:off x="114425" y="4527652"/>
              <a:ext cx="1652085" cy="1119240"/>
            </a:xfrm>
            <a:custGeom>
              <a:avLst/>
              <a:gdLst>
                <a:gd name="connsiteX0" fmla="*/ 0 w 1652085"/>
                <a:gd name="connsiteY0" fmla="*/ 10310 h 1119240"/>
                <a:gd name="connsiteX1" fmla="*/ 215027 w 1652085"/>
                <a:gd name="connsiteY1" fmla="*/ 0 h 1119240"/>
                <a:gd name="connsiteX2" fmla="*/ 1553188 w 1652085"/>
                <a:gd name="connsiteY2" fmla="*/ 471129 h 1119240"/>
                <a:gd name="connsiteX3" fmla="*/ 1652085 w 1652085"/>
                <a:gd name="connsiteY3" fmla="*/ 559421 h 1119240"/>
                <a:gd name="connsiteX4" fmla="*/ 1652085 w 1652085"/>
                <a:gd name="connsiteY4" fmla="*/ 712321 h 1119240"/>
                <a:gd name="connsiteX5" fmla="*/ 1231128 w 1652085"/>
                <a:gd name="connsiteY5" fmla="*/ 1119240 h 1119240"/>
                <a:gd name="connsiteX6" fmla="*/ 741314 w 1652085"/>
                <a:gd name="connsiteY6" fmla="*/ 1119240 h 1119240"/>
                <a:gd name="connsiteX7" fmla="*/ 644857 w 1652085"/>
                <a:gd name="connsiteY7" fmla="*/ 1075454 h 1119240"/>
                <a:gd name="connsiteX8" fmla="*/ 192977 w 1652085"/>
                <a:gd name="connsiteY8" fmla="*/ 990667 h 1119240"/>
                <a:gd name="connsiteX9" fmla="*/ 72675 w 1652085"/>
                <a:gd name="connsiteY9" fmla="*/ 997286 h 1119240"/>
                <a:gd name="connsiteX10" fmla="*/ 0 w 1652085"/>
                <a:gd name="connsiteY10" fmla="*/ 298308 h 111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2085" h="1119240">
                  <a:moveTo>
                    <a:pt x="0" y="10310"/>
                  </a:moveTo>
                  <a:lnTo>
                    <a:pt x="215027" y="0"/>
                  </a:lnTo>
                  <a:cubicBezTo>
                    <a:pt x="702752" y="3828"/>
                    <a:pt x="1174654" y="169971"/>
                    <a:pt x="1553188" y="471129"/>
                  </a:cubicBezTo>
                  <a:lnTo>
                    <a:pt x="1652085" y="559421"/>
                  </a:lnTo>
                  <a:lnTo>
                    <a:pt x="1652085" y="712321"/>
                  </a:lnTo>
                  <a:lnTo>
                    <a:pt x="1231128" y="1119240"/>
                  </a:lnTo>
                  <a:lnTo>
                    <a:pt x="741314" y="1119240"/>
                  </a:lnTo>
                  <a:lnTo>
                    <a:pt x="644857" y="1075454"/>
                  </a:lnTo>
                  <a:cubicBezTo>
                    <a:pt x="504929" y="1019770"/>
                    <a:pt x="352001" y="989708"/>
                    <a:pt x="192977" y="990667"/>
                  </a:cubicBezTo>
                  <a:lnTo>
                    <a:pt x="72675" y="997286"/>
                  </a:lnTo>
                  <a:lnTo>
                    <a:pt x="0" y="298308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51E6A86-7023-588C-A309-B7F614703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" r="20"/>
            <a:stretch/>
          </p:blipFill>
          <p:spPr>
            <a:xfrm rot="322599" flipV="1">
              <a:off x="1224872" y="3189246"/>
              <a:ext cx="1235180" cy="1736927"/>
            </a:xfrm>
            <a:custGeom>
              <a:avLst/>
              <a:gdLst>
                <a:gd name="connsiteX0" fmla="*/ 729023 w 1235180"/>
                <a:gd name="connsiteY0" fmla="*/ 0 h 1736927"/>
                <a:gd name="connsiteX1" fmla="*/ 799915 w 1235180"/>
                <a:gd name="connsiteY1" fmla="*/ 0 h 1736927"/>
                <a:gd name="connsiteX2" fmla="*/ 912784 w 1235180"/>
                <a:gd name="connsiteY2" fmla="*/ 157986 h 1736927"/>
                <a:gd name="connsiteX3" fmla="*/ 1182201 w 1235180"/>
                <a:gd name="connsiteY3" fmla="*/ 1736927 h 1736927"/>
                <a:gd name="connsiteX4" fmla="*/ 184446 w 1235180"/>
                <a:gd name="connsiteY4" fmla="*/ 1511019 h 1736927"/>
                <a:gd name="connsiteX5" fmla="*/ 197952 w 1235180"/>
                <a:gd name="connsiteY5" fmla="*/ 1459930 h 1736927"/>
                <a:gd name="connsiteX6" fmla="*/ 221314 w 1235180"/>
                <a:gd name="connsiteY6" fmla="*/ 1234512 h 1736927"/>
                <a:gd name="connsiteX7" fmla="*/ 24929 w 1235180"/>
                <a:gd name="connsiteY7" fmla="*/ 609148 h 1736927"/>
                <a:gd name="connsiteX8" fmla="*/ 0 w 1235180"/>
                <a:gd name="connsiteY8" fmla="*/ 576721 h 173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5180" h="1736927">
                  <a:moveTo>
                    <a:pt x="729023" y="0"/>
                  </a:moveTo>
                  <a:lnTo>
                    <a:pt x="799915" y="0"/>
                  </a:lnTo>
                  <a:lnTo>
                    <a:pt x="912784" y="157986"/>
                  </a:lnTo>
                  <a:cubicBezTo>
                    <a:pt x="1208070" y="625377"/>
                    <a:pt x="1307365" y="1192936"/>
                    <a:pt x="1182201" y="1736927"/>
                  </a:cubicBezTo>
                  <a:lnTo>
                    <a:pt x="184446" y="1511019"/>
                  </a:lnTo>
                  <a:lnTo>
                    <a:pt x="197952" y="1459930"/>
                  </a:lnTo>
                  <a:cubicBezTo>
                    <a:pt x="213270" y="1387118"/>
                    <a:pt x="221314" y="1311729"/>
                    <a:pt x="221314" y="1234512"/>
                  </a:cubicBezTo>
                  <a:cubicBezTo>
                    <a:pt x="221314" y="1002863"/>
                    <a:pt x="148916" y="787662"/>
                    <a:pt x="24929" y="609148"/>
                  </a:cubicBezTo>
                  <a:lnTo>
                    <a:pt x="0" y="576721"/>
                  </a:lnTo>
                  <a:close/>
                </a:path>
              </a:pathLst>
            </a:cu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9AFDD77-DEC2-3901-73BD-418643121060}"/>
                </a:ext>
              </a:extLst>
            </p:cNvPr>
            <p:cNvSpPr txBox="1"/>
            <p:nvPr/>
          </p:nvSpPr>
          <p:spPr>
            <a:xfrm rot="19665540">
              <a:off x="544785" y="2542961"/>
              <a:ext cx="449006" cy="843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0" b="1" dirty="0">
                  <a:solidFill>
                    <a:prstClr val="black"/>
                  </a:solidFill>
                  <a:latin typeface="Couture"/>
                </a:rPr>
                <a:t>7</a:t>
              </a:r>
              <a:endPara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ture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360F4C2-E56F-AA95-C3B1-2E1166DB9520}"/>
              </a:ext>
            </a:extLst>
          </p:cNvPr>
          <p:cNvSpPr txBox="1"/>
          <p:nvPr/>
        </p:nvSpPr>
        <p:spPr>
          <a:xfrm>
            <a:off x="5250358" y="1240538"/>
            <a:ext cx="55467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ture"/>
                <a:ea typeface="+mn-ea"/>
                <a:cs typeface="+mn-cs"/>
              </a:rPr>
              <a:t>PRIORITIZED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ture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77E2C3-1EF3-3DD4-0327-F75D9F3855EA}"/>
              </a:ext>
            </a:extLst>
          </p:cNvPr>
          <p:cNvSpPr txBox="1"/>
          <p:nvPr/>
        </p:nvSpPr>
        <p:spPr>
          <a:xfrm>
            <a:off x="4939432" y="2451083"/>
            <a:ext cx="70310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ture"/>
                <a:ea typeface="+mn-ea"/>
                <a:cs typeface="+mn-cs"/>
              </a:rPr>
              <a:t>REQUIREMENTS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tur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011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22621DA-403B-498D-B6ED-1E1612C90DB1}"/>
              </a:ext>
            </a:extLst>
          </p:cNvPr>
          <p:cNvGrpSpPr/>
          <p:nvPr/>
        </p:nvGrpSpPr>
        <p:grpSpPr>
          <a:xfrm>
            <a:off x="1666113" y="2190994"/>
            <a:ext cx="8859774" cy="4690856"/>
            <a:chOff x="1868882" y="1550914"/>
            <a:chExt cx="8859774" cy="4690856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1133849-4827-4E76-9165-ACDEB8B53FCD}"/>
                </a:ext>
              </a:extLst>
            </p:cNvPr>
            <p:cNvSpPr txBox="1"/>
            <p:nvPr/>
          </p:nvSpPr>
          <p:spPr>
            <a:xfrm>
              <a:off x="1868882" y="2662782"/>
              <a:ext cx="217262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" panose="020B0604020202020204" pitchFamily="2" charset="0"/>
                </a:rPr>
                <a:t>Voice Alerts for Traffic/Accidents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02F770F-8679-4489-9D52-2ECF9E9D37D4}"/>
                </a:ext>
              </a:extLst>
            </p:cNvPr>
            <p:cNvGrpSpPr/>
            <p:nvPr/>
          </p:nvGrpSpPr>
          <p:grpSpPr>
            <a:xfrm>
              <a:off x="3986931" y="1640070"/>
              <a:ext cx="4218137" cy="4349250"/>
              <a:chOff x="3154213" y="2523603"/>
              <a:chExt cx="3472739" cy="353859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0333CF6-7BAE-4E94-A4AB-536ED6178DB4}"/>
                  </a:ext>
                </a:extLst>
              </p:cNvPr>
              <p:cNvGrpSpPr/>
              <p:nvPr/>
            </p:nvGrpSpPr>
            <p:grpSpPr>
              <a:xfrm>
                <a:off x="3154213" y="2523603"/>
                <a:ext cx="3461270" cy="3538596"/>
                <a:chOff x="5021337" y="2347854"/>
                <a:chExt cx="2149325" cy="2162293"/>
              </a:xfrm>
            </p:grpSpPr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43FAAD05-17D3-4416-99B9-4374CEB5E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5816312" y="3146026"/>
                  <a:ext cx="565200" cy="565200"/>
                </a:xfrm>
                <a:prstGeom prst="ellipse">
                  <a:avLst/>
                </a:prstGeom>
                <a:solidFill>
                  <a:srgbClr val="E6E6E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44">
                  <a:extLst>
                    <a:ext uri="{FF2B5EF4-FFF2-40B4-BE49-F238E27FC236}">
                      <a16:creationId xmlns:a16="http://schemas.microsoft.com/office/drawing/2014/main" id="{9D0ED8A7-496B-4169-88F9-1B174AAF5B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38712" y="2866651"/>
                  <a:ext cx="561975" cy="561975"/>
                </a:xfrm>
                <a:custGeom>
                  <a:avLst/>
                  <a:gdLst>
                    <a:gd name="T0" fmla="*/ 40 w 177"/>
                    <a:gd name="T1" fmla="*/ 177 h 177"/>
                    <a:gd name="T2" fmla="*/ 0 w 177"/>
                    <a:gd name="T3" fmla="*/ 177 h 177"/>
                    <a:gd name="T4" fmla="*/ 177 w 177"/>
                    <a:gd name="T5" fmla="*/ 0 h 177"/>
                    <a:gd name="T6" fmla="*/ 177 w 177"/>
                    <a:gd name="T7" fmla="*/ 40 h 177"/>
                    <a:gd name="T8" fmla="*/ 40 w 177"/>
                    <a:gd name="T9" fmla="*/ 177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7" h="177">
                      <a:moveTo>
                        <a:pt x="40" y="177"/>
                      </a:move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80"/>
                        <a:pt x="79" y="0"/>
                        <a:pt x="177" y="0"/>
                      </a:cubicBezTo>
                      <a:cubicBezTo>
                        <a:pt x="177" y="40"/>
                        <a:pt x="177" y="40"/>
                        <a:pt x="177" y="40"/>
                      </a:cubicBezTo>
                      <a:cubicBezTo>
                        <a:pt x="102" y="40"/>
                        <a:pt x="40" y="102"/>
                        <a:pt x="40" y="177"/>
                      </a:cubicBezTo>
                      <a:close/>
                    </a:path>
                  </a:pathLst>
                </a:custGeom>
                <a:solidFill>
                  <a:srgbClr val="00B4F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49">
                  <a:extLst>
                    <a:ext uri="{FF2B5EF4-FFF2-40B4-BE49-F238E27FC236}">
                      <a16:creationId xmlns:a16="http://schemas.microsoft.com/office/drawing/2014/main" id="{ADDE623B-D820-4432-A309-30C49A4DDB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97512" y="2867026"/>
                  <a:ext cx="561600" cy="561600"/>
                </a:xfrm>
                <a:custGeom>
                  <a:avLst/>
                  <a:gdLst>
                    <a:gd name="T0" fmla="*/ 177 w 177"/>
                    <a:gd name="T1" fmla="*/ 177 h 177"/>
                    <a:gd name="T2" fmla="*/ 137 w 177"/>
                    <a:gd name="T3" fmla="*/ 177 h 177"/>
                    <a:gd name="T4" fmla="*/ 0 w 177"/>
                    <a:gd name="T5" fmla="*/ 40 h 177"/>
                    <a:gd name="T6" fmla="*/ 0 w 177"/>
                    <a:gd name="T7" fmla="*/ 0 h 177"/>
                    <a:gd name="T8" fmla="*/ 177 w 177"/>
                    <a:gd name="T9" fmla="*/ 177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7" h="177">
                      <a:moveTo>
                        <a:pt x="177" y="177"/>
                      </a:moveTo>
                      <a:cubicBezTo>
                        <a:pt x="137" y="177"/>
                        <a:pt x="137" y="177"/>
                        <a:pt x="137" y="177"/>
                      </a:cubicBezTo>
                      <a:cubicBezTo>
                        <a:pt x="137" y="102"/>
                        <a:pt x="76" y="40"/>
                        <a:pt x="0" y="4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8" y="0"/>
                        <a:pt x="177" y="80"/>
                        <a:pt x="177" y="177"/>
                      </a:cubicBezTo>
                      <a:close/>
                    </a:path>
                  </a:pathLst>
                </a:custGeom>
                <a:solidFill>
                  <a:srgbClr val="F8682C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54">
                  <a:extLst>
                    <a:ext uri="{FF2B5EF4-FFF2-40B4-BE49-F238E27FC236}">
                      <a16:creationId xmlns:a16="http://schemas.microsoft.com/office/drawing/2014/main" id="{8CC0AF22-F62B-4A78-AC37-2CB755FB1E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38712" y="3428626"/>
                  <a:ext cx="561600" cy="561600"/>
                </a:xfrm>
                <a:custGeom>
                  <a:avLst/>
                  <a:gdLst>
                    <a:gd name="T0" fmla="*/ 177 w 177"/>
                    <a:gd name="T1" fmla="*/ 177 h 177"/>
                    <a:gd name="T2" fmla="*/ 0 w 177"/>
                    <a:gd name="T3" fmla="*/ 0 h 177"/>
                    <a:gd name="T4" fmla="*/ 40 w 177"/>
                    <a:gd name="T5" fmla="*/ 0 h 177"/>
                    <a:gd name="T6" fmla="*/ 177 w 177"/>
                    <a:gd name="T7" fmla="*/ 137 h 177"/>
                    <a:gd name="T8" fmla="*/ 177 w 177"/>
                    <a:gd name="T9" fmla="*/ 177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7" h="177">
                      <a:moveTo>
                        <a:pt x="177" y="177"/>
                      </a:moveTo>
                      <a:cubicBezTo>
                        <a:pt x="79" y="177"/>
                        <a:pt x="0" y="98"/>
                        <a:pt x="0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0" y="76"/>
                        <a:pt x="102" y="137"/>
                        <a:pt x="177" y="137"/>
                      </a:cubicBezTo>
                      <a:lnTo>
                        <a:pt x="177" y="177"/>
                      </a:lnTo>
                      <a:close/>
                    </a:path>
                  </a:pathLst>
                </a:custGeom>
                <a:solidFill>
                  <a:srgbClr val="91C3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 59">
                  <a:extLst>
                    <a:ext uri="{FF2B5EF4-FFF2-40B4-BE49-F238E27FC236}">
                      <a16:creationId xmlns:a16="http://schemas.microsoft.com/office/drawing/2014/main" id="{8CAC4ECA-46EF-406B-8CA3-DA4D2AAE5D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97512" y="3428626"/>
                  <a:ext cx="561600" cy="561600"/>
                </a:xfrm>
                <a:custGeom>
                  <a:avLst/>
                  <a:gdLst>
                    <a:gd name="T0" fmla="*/ 0 w 177"/>
                    <a:gd name="T1" fmla="*/ 177 h 177"/>
                    <a:gd name="T2" fmla="*/ 0 w 177"/>
                    <a:gd name="T3" fmla="*/ 137 h 177"/>
                    <a:gd name="T4" fmla="*/ 137 w 177"/>
                    <a:gd name="T5" fmla="*/ 0 h 177"/>
                    <a:gd name="T6" fmla="*/ 177 w 177"/>
                    <a:gd name="T7" fmla="*/ 0 h 177"/>
                    <a:gd name="T8" fmla="*/ 0 w 177"/>
                    <a:gd name="T9" fmla="*/ 177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7" h="177">
                      <a:moveTo>
                        <a:pt x="0" y="177"/>
                      </a:move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76" y="137"/>
                        <a:pt x="137" y="76"/>
                        <a:pt x="137" y="0"/>
                      </a:cubicBezTo>
                      <a:cubicBezTo>
                        <a:pt x="177" y="0"/>
                        <a:pt x="177" y="0"/>
                        <a:pt x="177" y="0"/>
                      </a:cubicBezTo>
                      <a:cubicBezTo>
                        <a:pt x="177" y="98"/>
                        <a:pt x="98" y="177"/>
                        <a:pt x="0" y="177"/>
                      </a:cubicBezTo>
                      <a:close/>
                    </a:path>
                  </a:pathLst>
                </a:custGeom>
                <a:solidFill>
                  <a:srgbClr val="FFC3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73">
                  <a:extLst>
                    <a:ext uri="{FF2B5EF4-FFF2-40B4-BE49-F238E27FC236}">
                      <a16:creationId xmlns:a16="http://schemas.microsoft.com/office/drawing/2014/main" id="{499FC142-589C-4F53-AFBE-24E3EDE0739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6931" y="2553722"/>
                  <a:ext cx="715962" cy="1749425"/>
                </a:xfrm>
                <a:custGeom>
                  <a:avLst/>
                  <a:gdLst>
                    <a:gd name="T0" fmla="*/ 0 w 226"/>
                    <a:gd name="T1" fmla="*/ 552 h 552"/>
                    <a:gd name="T2" fmla="*/ 164 w 226"/>
                    <a:gd name="T3" fmla="*/ 163 h 552"/>
                    <a:gd name="T4" fmla="*/ 2 w 226"/>
                    <a:gd name="T5" fmla="*/ 0 h 5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6" h="552">
                      <a:moveTo>
                        <a:pt x="0" y="552"/>
                      </a:moveTo>
                      <a:cubicBezTo>
                        <a:pt x="153" y="490"/>
                        <a:pt x="226" y="316"/>
                        <a:pt x="164" y="163"/>
                      </a:cubicBezTo>
                      <a:cubicBezTo>
                        <a:pt x="133" y="86"/>
                        <a:pt x="73" y="29"/>
                        <a:pt x="2" y="0"/>
                      </a:cubicBezTo>
                    </a:path>
                  </a:pathLst>
                </a:custGeom>
                <a:noFill/>
                <a:ln w="12700" cap="flat">
                  <a:solidFill>
                    <a:srgbClr val="E6E6E6">
                      <a:lumMod val="9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A729068A-12F9-4357-8173-237B45C934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04106" y="2702947"/>
                  <a:ext cx="106362" cy="1063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rgbClr val="E6E6E6">
                      <a:lumMod val="9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BAEA35AF-7BBF-44F8-A356-A267214753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1918" y="3374460"/>
                  <a:ext cx="107950" cy="10795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rgbClr val="E6E6E6">
                      <a:lumMod val="9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79EE8298-3064-4F92-A5D0-CBEA8AECB9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04106" y="4042797"/>
                  <a:ext cx="106362" cy="10795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rgbClr val="E6E6E6">
                      <a:lumMod val="9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5B72E64D-BC6B-454B-A60E-04F713F2BE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235962" y="4096147"/>
                  <a:ext cx="414000" cy="414000"/>
                </a:xfrm>
                <a:prstGeom prst="ellipse">
                  <a:avLst/>
                </a:prstGeom>
                <a:solidFill>
                  <a:srgbClr val="FFFFFF"/>
                </a:solidFill>
                <a:ln w="63500" cap="flat" cmpd="sng" algn="ctr">
                  <a:solidFill>
                    <a:srgbClr val="00B4F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A84753DD-2580-4505-91D3-7D9D0C27F19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247868" y="2347854"/>
                  <a:ext cx="414000" cy="414000"/>
                </a:xfrm>
                <a:prstGeom prst="ellipse">
                  <a:avLst/>
                </a:prstGeom>
                <a:solidFill>
                  <a:srgbClr val="FFFFFF"/>
                </a:solidFill>
                <a:ln w="63500" cap="flat" cmpd="sng" algn="ctr">
                  <a:solidFill>
                    <a:srgbClr val="F8682C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C3C4EF5C-58B7-451F-869C-8B11438C0D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752693" y="2856310"/>
                  <a:ext cx="414000" cy="414000"/>
                </a:xfrm>
                <a:prstGeom prst="ellipse">
                  <a:avLst/>
                </a:prstGeom>
                <a:solidFill>
                  <a:srgbClr val="FFFFFF"/>
                </a:solidFill>
                <a:ln w="63500" cap="flat" cmpd="sng" algn="ctr">
                  <a:solidFill>
                    <a:srgbClr val="FFC3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2CD94D27-2605-42BC-9FB6-6D8BB58110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756662" y="3582591"/>
                  <a:ext cx="414000" cy="414000"/>
                </a:xfrm>
                <a:prstGeom prst="ellipse">
                  <a:avLst/>
                </a:prstGeom>
                <a:solidFill>
                  <a:srgbClr val="FFFFFF"/>
                </a:solidFill>
                <a:ln w="63500" cap="flat" cmpd="sng" algn="ctr">
                  <a:solidFill>
                    <a:srgbClr val="91C3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73">
                  <a:extLst>
                    <a:ext uri="{FF2B5EF4-FFF2-40B4-BE49-F238E27FC236}">
                      <a16:creationId xmlns:a16="http://schemas.microsoft.com/office/drawing/2014/main" id="{E9D88D5B-29E4-4B29-B4F3-CCD487364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029106" y="2553722"/>
                  <a:ext cx="715962" cy="1749425"/>
                </a:xfrm>
                <a:custGeom>
                  <a:avLst/>
                  <a:gdLst>
                    <a:gd name="T0" fmla="*/ 0 w 226"/>
                    <a:gd name="T1" fmla="*/ 552 h 552"/>
                    <a:gd name="T2" fmla="*/ 164 w 226"/>
                    <a:gd name="T3" fmla="*/ 163 h 552"/>
                    <a:gd name="T4" fmla="*/ 2 w 226"/>
                    <a:gd name="T5" fmla="*/ 0 h 5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6" h="552">
                      <a:moveTo>
                        <a:pt x="0" y="552"/>
                      </a:moveTo>
                      <a:cubicBezTo>
                        <a:pt x="153" y="490"/>
                        <a:pt x="226" y="316"/>
                        <a:pt x="164" y="163"/>
                      </a:cubicBezTo>
                      <a:cubicBezTo>
                        <a:pt x="133" y="86"/>
                        <a:pt x="73" y="29"/>
                        <a:pt x="2" y="0"/>
                      </a:cubicBezTo>
                    </a:path>
                  </a:pathLst>
                </a:custGeom>
                <a:noFill/>
                <a:ln w="12700" cap="flat">
                  <a:solidFill>
                    <a:srgbClr val="E6E6E6">
                      <a:lumMod val="90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D777CA1F-9E37-467F-91EA-C358BCAE6E9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5381531" y="2702947"/>
                  <a:ext cx="106362" cy="1063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rgbClr val="E6E6E6">
                      <a:lumMod val="9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0C244881-4544-4B25-B75E-F3A0E975BD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5102131" y="3374460"/>
                  <a:ext cx="107950" cy="10795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rgbClr val="E6E6E6">
                      <a:lumMod val="9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8B71A0AB-6114-4CF9-8D57-9067FC29C2C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5381531" y="4042797"/>
                  <a:ext cx="106362" cy="10795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rgbClr val="E6E6E6">
                      <a:lumMod val="9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99999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F159BB71-6DB4-478E-9936-ED08FA18559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 flipH="1">
                  <a:off x="5542037" y="4096147"/>
                  <a:ext cx="414000" cy="414000"/>
                </a:xfrm>
                <a:prstGeom prst="ellipse">
                  <a:avLst/>
                </a:prstGeom>
                <a:solidFill>
                  <a:srgbClr val="FFFFFF"/>
                </a:solidFill>
                <a:ln w="63500" cap="flat" cmpd="sng" algn="ctr">
                  <a:solidFill>
                    <a:srgbClr val="F8682C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A1D86BFE-30D3-4683-A764-37E2A565575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 flipH="1">
                  <a:off x="5530131" y="2347854"/>
                  <a:ext cx="414000" cy="414000"/>
                </a:xfrm>
                <a:prstGeom prst="ellipse">
                  <a:avLst/>
                </a:prstGeom>
                <a:solidFill>
                  <a:srgbClr val="FFFFFF"/>
                </a:solidFill>
                <a:ln w="63500" cap="flat" cmpd="sng" algn="ctr">
                  <a:solidFill>
                    <a:srgbClr val="00B4F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36EC2B61-2E56-4C45-8194-6105787FB3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 flipH="1">
                  <a:off x="5025306" y="2856310"/>
                  <a:ext cx="414000" cy="414000"/>
                </a:xfrm>
                <a:prstGeom prst="ellipse">
                  <a:avLst/>
                </a:prstGeom>
                <a:solidFill>
                  <a:srgbClr val="FFFFFF"/>
                </a:solidFill>
                <a:ln w="63500" cap="flat" cmpd="sng" algn="ctr">
                  <a:solidFill>
                    <a:srgbClr val="91C3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5AE4FAA2-EA75-4714-B34C-8A40D00614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 flipH="1">
                  <a:off x="5021337" y="3582591"/>
                  <a:ext cx="414000" cy="414000"/>
                </a:xfrm>
                <a:prstGeom prst="ellipse">
                  <a:avLst/>
                </a:prstGeom>
                <a:solidFill>
                  <a:srgbClr val="FFFFFF"/>
                </a:solidFill>
                <a:ln w="63500" cap="flat" cmpd="sng" algn="ctr">
                  <a:solidFill>
                    <a:srgbClr val="FFC3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131C4DC-20B9-48CC-8DED-E5858C60E7DB}"/>
                  </a:ext>
                </a:extLst>
              </p:cNvPr>
              <p:cNvSpPr txBox="1"/>
              <p:nvPr/>
            </p:nvSpPr>
            <p:spPr>
              <a:xfrm>
                <a:off x="3318868" y="3466397"/>
                <a:ext cx="514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1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8B020F2-D6B7-40C1-825F-0E9F0AFA4D08}"/>
                  </a:ext>
                </a:extLst>
              </p:cNvPr>
              <p:cNvSpPr txBox="1"/>
              <p:nvPr/>
            </p:nvSpPr>
            <p:spPr>
              <a:xfrm>
                <a:off x="5303289" y="2660451"/>
                <a:ext cx="514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2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EB18E58-139B-4BB0-8495-E6910AB7B0A8}"/>
                  </a:ext>
                </a:extLst>
              </p:cNvPr>
              <p:cNvSpPr txBox="1"/>
              <p:nvPr/>
            </p:nvSpPr>
            <p:spPr>
              <a:xfrm>
                <a:off x="6112255" y="4682953"/>
                <a:ext cx="514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3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BD0CD5D-8F11-4B2A-80B3-B6DB81FABF5A}"/>
                  </a:ext>
                </a:extLst>
              </p:cNvPr>
              <p:cNvSpPr txBox="1"/>
              <p:nvPr/>
            </p:nvSpPr>
            <p:spPr>
              <a:xfrm>
                <a:off x="5259272" y="5523388"/>
                <a:ext cx="6048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4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8E326AB-208B-4A8B-B475-EE35BE4A8270}"/>
                  </a:ext>
                </a:extLst>
              </p:cNvPr>
              <p:cNvSpPr txBox="1"/>
              <p:nvPr/>
            </p:nvSpPr>
            <p:spPr>
              <a:xfrm>
                <a:off x="4148569" y="5523388"/>
                <a:ext cx="6048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5</a:t>
                </a: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D23505A-113F-4CB4-9965-08BDBE857F67}"/>
                </a:ext>
              </a:extLst>
            </p:cNvPr>
            <p:cNvSpPr txBox="1"/>
            <p:nvPr/>
          </p:nvSpPr>
          <p:spPr>
            <a:xfrm>
              <a:off x="7502298" y="1550914"/>
              <a:ext cx="217262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" panose="020B0604020202020204" pitchFamily="2" charset="0"/>
                </a:rPr>
                <a:t>Road Signs Directory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558EAF8-EB39-4D6A-B8F0-56B23EBAE878}"/>
                </a:ext>
              </a:extLst>
            </p:cNvPr>
            <p:cNvSpPr txBox="1"/>
            <p:nvPr/>
          </p:nvSpPr>
          <p:spPr>
            <a:xfrm>
              <a:off x="7339526" y="5595439"/>
              <a:ext cx="217262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" panose="020B0604020202020204" pitchFamily="2" charset="0"/>
                </a:rPr>
                <a:t>Crowd Reporting Interface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DA563EE-6C9B-4FCC-B67C-813FC587277F}"/>
                </a:ext>
              </a:extLst>
            </p:cNvPr>
            <p:cNvSpPr txBox="1"/>
            <p:nvPr/>
          </p:nvSpPr>
          <p:spPr>
            <a:xfrm>
              <a:off x="8556034" y="4369223"/>
              <a:ext cx="217262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" panose="020B0604020202020204" pitchFamily="2" charset="0"/>
                </a:rPr>
                <a:t>Real-Time Condition Alerts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84B707BF-D212-417B-A5E1-54C5787D2B7B}"/>
                </a:ext>
              </a:extLst>
            </p:cNvPr>
            <p:cNvSpPr txBox="1"/>
            <p:nvPr/>
          </p:nvSpPr>
          <p:spPr>
            <a:xfrm>
              <a:off x="3329344" y="5496127"/>
              <a:ext cx="21726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" panose="020B0604020202020204" pitchFamily="2" charset="0"/>
                </a:rPr>
                <a:t>Offline Mode</a:t>
              </a:r>
            </a:p>
          </p:txBody>
        </p: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6BCDB806-5D05-4BAD-B2A8-5E156E894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900" y="-99489"/>
            <a:ext cx="9361170" cy="219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84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E9F284-C837-11CE-B802-B25D734B0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D58E834-E4B9-4078-465E-F6408035D01D}"/>
              </a:ext>
            </a:extLst>
          </p:cNvPr>
          <p:cNvGrpSpPr/>
          <p:nvPr/>
        </p:nvGrpSpPr>
        <p:grpSpPr>
          <a:xfrm rot="2112769">
            <a:off x="-4059336" y="-20753"/>
            <a:ext cx="8395129" cy="7295858"/>
            <a:chOff x="-2125847" y="997276"/>
            <a:chExt cx="5354058" cy="4649616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D4A89D0B-7D07-9789-BFA4-36350644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4806"/>
            <a:stretch>
              <a:fillRect/>
            </a:stretch>
          </p:blipFill>
          <p:spPr>
            <a:xfrm rot="4293629">
              <a:off x="1274598" y="1290265"/>
              <a:ext cx="2151257" cy="1755969"/>
            </a:xfrm>
            <a:custGeom>
              <a:avLst/>
              <a:gdLst>
                <a:gd name="connsiteX0" fmla="*/ 321333 w 1422653"/>
                <a:gd name="connsiteY0" fmla="*/ 1161244 h 1161244"/>
                <a:gd name="connsiteX1" fmla="*/ 0 w 1422653"/>
                <a:gd name="connsiteY1" fmla="*/ 782194 h 1161244"/>
                <a:gd name="connsiteX2" fmla="*/ 0 w 1422653"/>
                <a:gd name="connsiteY2" fmla="*/ 338401 h 1161244"/>
                <a:gd name="connsiteX3" fmla="*/ 160907 w 1422653"/>
                <a:gd name="connsiteY3" fmla="*/ 241831 h 1161244"/>
                <a:gd name="connsiteX4" fmla="*/ 1294694 w 1422653"/>
                <a:gd name="connsiteY4" fmla="*/ 5918 h 1161244"/>
                <a:gd name="connsiteX5" fmla="*/ 1422653 w 1422653"/>
                <a:gd name="connsiteY5" fmla="*/ 22969 h 1161244"/>
                <a:gd name="connsiteX6" fmla="*/ 1422653 w 1422653"/>
                <a:gd name="connsiteY6" fmla="*/ 588182 h 1161244"/>
                <a:gd name="connsiteX7" fmla="*/ 1340831 w 1422653"/>
                <a:gd name="connsiteY7" fmla="*/ 1006834 h 1161244"/>
                <a:gd name="connsiteX8" fmla="*/ 1240617 w 1422653"/>
                <a:gd name="connsiteY8" fmla="*/ 990946 h 1161244"/>
                <a:gd name="connsiteX9" fmla="*/ 607209 w 1422653"/>
                <a:gd name="connsiteY9" fmla="*/ 1112265 h 1161244"/>
                <a:gd name="connsiteX10" fmla="*/ 522895 w 1422653"/>
                <a:gd name="connsiteY10" fmla="*/ 1161244 h 116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2653" h="1161244">
                  <a:moveTo>
                    <a:pt x="321333" y="1161244"/>
                  </a:moveTo>
                  <a:lnTo>
                    <a:pt x="0" y="782194"/>
                  </a:lnTo>
                  <a:lnTo>
                    <a:pt x="0" y="338401"/>
                  </a:lnTo>
                  <a:lnTo>
                    <a:pt x="160907" y="241831"/>
                  </a:lnTo>
                  <a:cubicBezTo>
                    <a:pt x="508597" y="58853"/>
                    <a:pt x="901466" y="-23782"/>
                    <a:pt x="1294694" y="5918"/>
                  </a:cubicBezTo>
                  <a:lnTo>
                    <a:pt x="1422653" y="22969"/>
                  </a:lnTo>
                  <a:lnTo>
                    <a:pt x="1422653" y="588182"/>
                  </a:lnTo>
                  <a:lnTo>
                    <a:pt x="1340831" y="1006834"/>
                  </a:lnTo>
                  <a:lnTo>
                    <a:pt x="1240617" y="990946"/>
                  </a:lnTo>
                  <a:cubicBezTo>
                    <a:pt x="1021236" y="967564"/>
                    <a:pt x="801127" y="1011625"/>
                    <a:pt x="607209" y="1112265"/>
                  </a:cubicBezTo>
                  <a:lnTo>
                    <a:pt x="522895" y="1161244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C498E18E-A95B-719A-0A29-A92E8473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1358" t="-1358"/>
            <a:stretch/>
          </p:blipFill>
          <p:spPr>
            <a:xfrm rot="19356610">
              <a:off x="-1759808" y="1623458"/>
              <a:ext cx="1630630" cy="1105948"/>
            </a:xfrm>
            <a:custGeom>
              <a:avLst/>
              <a:gdLst>
                <a:gd name="connsiteX0" fmla="*/ 0 w 1472069"/>
                <a:gd name="connsiteY0" fmla="*/ 178281 h 980716"/>
                <a:gd name="connsiteX1" fmla="*/ 139275 w 1472069"/>
                <a:gd name="connsiteY1" fmla="*/ 114821 h 980716"/>
                <a:gd name="connsiteX2" fmla="*/ 362080 w 1472069"/>
                <a:gd name="connsiteY2" fmla="*/ 42244 h 980716"/>
                <a:gd name="connsiteX3" fmla="*/ 567285 w 1472069"/>
                <a:gd name="connsiteY3" fmla="*/ 0 h 980716"/>
                <a:gd name="connsiteX4" fmla="*/ 1222080 w 1472069"/>
                <a:gd name="connsiteY4" fmla="*/ 0 h 980716"/>
                <a:gd name="connsiteX5" fmla="*/ 1293569 w 1472069"/>
                <a:gd name="connsiteY5" fmla="*/ 9479 h 980716"/>
                <a:gd name="connsiteX6" fmla="*/ 1472069 w 1472069"/>
                <a:gd name="connsiteY6" fmla="*/ 53987 h 980716"/>
                <a:gd name="connsiteX7" fmla="*/ 1472069 w 1472069"/>
                <a:gd name="connsiteY7" fmla="*/ 243459 h 980716"/>
                <a:gd name="connsiteX8" fmla="*/ 1248471 w 1472069"/>
                <a:gd name="connsiteY8" fmla="*/ 980716 h 980716"/>
                <a:gd name="connsiteX9" fmla="*/ 1182321 w 1472069"/>
                <a:gd name="connsiteY9" fmla="*/ 980716 h 980716"/>
                <a:gd name="connsiteX10" fmla="*/ 1180430 w 1472069"/>
                <a:gd name="connsiteY10" fmla="*/ 980114 h 980716"/>
                <a:gd name="connsiteX11" fmla="*/ 639629 w 1472069"/>
                <a:gd name="connsiteY11" fmla="*/ 967759 h 980716"/>
                <a:gd name="connsiteX12" fmla="*/ 592089 w 1472069"/>
                <a:gd name="connsiteY12" fmla="*/ 980716 h 980716"/>
                <a:gd name="connsiteX13" fmla="*/ 164588 w 1472069"/>
                <a:gd name="connsiteY13" fmla="*/ 980716 h 980716"/>
                <a:gd name="connsiteX14" fmla="*/ 0 w 1472069"/>
                <a:gd name="connsiteY14" fmla="*/ 741024 h 98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2069" h="980716">
                  <a:moveTo>
                    <a:pt x="0" y="178281"/>
                  </a:moveTo>
                  <a:lnTo>
                    <a:pt x="139275" y="114821"/>
                  </a:lnTo>
                  <a:cubicBezTo>
                    <a:pt x="212260" y="86427"/>
                    <a:pt x="286651" y="62217"/>
                    <a:pt x="362080" y="42244"/>
                  </a:cubicBezTo>
                  <a:lnTo>
                    <a:pt x="567285" y="0"/>
                  </a:lnTo>
                  <a:lnTo>
                    <a:pt x="1222080" y="0"/>
                  </a:lnTo>
                  <a:lnTo>
                    <a:pt x="1293569" y="9479"/>
                  </a:lnTo>
                  <a:lnTo>
                    <a:pt x="1472069" y="53987"/>
                  </a:lnTo>
                  <a:lnTo>
                    <a:pt x="1472069" y="243459"/>
                  </a:lnTo>
                  <a:lnTo>
                    <a:pt x="1248471" y="980716"/>
                  </a:lnTo>
                  <a:lnTo>
                    <a:pt x="1182321" y="980716"/>
                  </a:lnTo>
                  <a:lnTo>
                    <a:pt x="1180430" y="980114"/>
                  </a:lnTo>
                  <a:cubicBezTo>
                    <a:pt x="1002357" y="932684"/>
                    <a:pt x="816493" y="928706"/>
                    <a:pt x="639629" y="967759"/>
                  </a:cubicBezTo>
                  <a:lnTo>
                    <a:pt x="592089" y="980716"/>
                  </a:lnTo>
                  <a:lnTo>
                    <a:pt x="164588" y="980716"/>
                  </a:lnTo>
                  <a:lnTo>
                    <a:pt x="0" y="741024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FB213D7-FC36-3FD4-12E3-D17BE8FA7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238" t="11490" r="14935"/>
            <a:stretch>
              <a:fillRect/>
            </a:stretch>
          </p:blipFill>
          <p:spPr>
            <a:xfrm rot="15324099">
              <a:off x="-193233" y="864246"/>
              <a:ext cx="1454947" cy="1721007"/>
            </a:xfrm>
            <a:custGeom>
              <a:avLst/>
              <a:gdLst>
                <a:gd name="connsiteX0" fmla="*/ 1312210 w 1322199"/>
                <a:gd name="connsiteY0" fmla="*/ 0 h 1563985"/>
                <a:gd name="connsiteX1" fmla="*/ 846980 w 1322199"/>
                <a:gd name="connsiteY1" fmla="*/ 1545750 h 1563985"/>
                <a:gd name="connsiteX2" fmla="*/ 830399 w 1322199"/>
                <a:gd name="connsiteY2" fmla="*/ 1563985 h 1563985"/>
                <a:gd name="connsiteX3" fmla="*/ 532074 w 1322199"/>
                <a:gd name="connsiteY3" fmla="*/ 1563985 h 1563985"/>
                <a:gd name="connsiteX4" fmla="*/ 0 w 1322199"/>
                <a:gd name="connsiteY4" fmla="*/ 1015533 h 1563985"/>
                <a:gd name="connsiteX5" fmla="*/ 53656 w 1322199"/>
                <a:gd name="connsiteY5" fmla="*/ 966893 h 1563985"/>
                <a:gd name="connsiteX6" fmla="*/ 289168 w 1322199"/>
                <a:gd name="connsiteY6" fmla="*/ 576252 h 1563985"/>
                <a:gd name="connsiteX7" fmla="*/ 359461 w 1322199"/>
                <a:gd name="connsiteY7" fmla="*/ 125558 h 1563985"/>
                <a:gd name="connsiteX8" fmla="*/ 355820 w 1322199"/>
                <a:gd name="connsiteY8" fmla="*/ 99168 h 156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2199" h="1563985">
                  <a:moveTo>
                    <a:pt x="1312210" y="0"/>
                  </a:moveTo>
                  <a:cubicBezTo>
                    <a:pt x="1366620" y="558981"/>
                    <a:pt x="1196977" y="1114310"/>
                    <a:pt x="846980" y="1545750"/>
                  </a:cubicBezTo>
                  <a:lnTo>
                    <a:pt x="830399" y="1563985"/>
                  </a:lnTo>
                  <a:lnTo>
                    <a:pt x="532074" y="1563985"/>
                  </a:lnTo>
                  <a:lnTo>
                    <a:pt x="0" y="1015533"/>
                  </a:lnTo>
                  <a:lnTo>
                    <a:pt x="53656" y="966893"/>
                  </a:lnTo>
                  <a:cubicBezTo>
                    <a:pt x="153846" y="856932"/>
                    <a:pt x="234931" y="725469"/>
                    <a:pt x="289168" y="576252"/>
                  </a:cubicBezTo>
                  <a:cubicBezTo>
                    <a:pt x="343404" y="427034"/>
                    <a:pt x="365659" y="274189"/>
                    <a:pt x="359461" y="125558"/>
                  </a:cubicBezTo>
                  <a:lnTo>
                    <a:pt x="355820" y="99168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79990CD-6D1B-93D6-6CDC-C86BED12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226" b="14013"/>
            <a:stretch/>
          </p:blipFill>
          <p:spPr>
            <a:xfrm rot="4799667">
              <a:off x="-2450467" y="3067855"/>
              <a:ext cx="1736118" cy="1086878"/>
            </a:xfrm>
            <a:custGeom>
              <a:avLst/>
              <a:gdLst>
                <a:gd name="connsiteX0" fmla="*/ 328174 w 1602763"/>
                <a:gd name="connsiteY0" fmla="*/ 0 h 1003392"/>
                <a:gd name="connsiteX1" fmla="*/ 669633 w 1602763"/>
                <a:gd name="connsiteY1" fmla="*/ 0 h 1003392"/>
                <a:gd name="connsiteX2" fmla="*/ 788685 w 1602763"/>
                <a:gd name="connsiteY2" fmla="*/ 22885 h 1003392"/>
                <a:gd name="connsiteX3" fmla="*/ 1118879 w 1602763"/>
                <a:gd name="connsiteY3" fmla="*/ 8611 h 1003392"/>
                <a:gd name="connsiteX4" fmla="*/ 1149934 w 1602763"/>
                <a:gd name="connsiteY4" fmla="*/ 0 h 1003392"/>
                <a:gd name="connsiteX5" fmla="*/ 1401288 w 1602763"/>
                <a:gd name="connsiteY5" fmla="*/ 0 h 1003392"/>
                <a:gd name="connsiteX6" fmla="*/ 1602763 w 1602763"/>
                <a:gd name="connsiteY6" fmla="*/ 483255 h 1003392"/>
                <a:gd name="connsiteX7" fmla="*/ 1602763 w 1602763"/>
                <a:gd name="connsiteY7" fmla="*/ 880113 h 1003392"/>
                <a:gd name="connsiteX8" fmla="*/ 1521875 w 1602763"/>
                <a:gd name="connsiteY8" fmla="*/ 910333 h 1003392"/>
                <a:gd name="connsiteX9" fmla="*/ 142268 w 1602763"/>
                <a:gd name="connsiteY9" fmla="*/ 855545 h 1003392"/>
                <a:gd name="connsiteX10" fmla="*/ 0 w 1602763"/>
                <a:gd name="connsiteY10" fmla="*/ 788648 h 1003392"/>
                <a:gd name="connsiteX11" fmla="*/ 0 w 1602763"/>
                <a:gd name="connsiteY11" fmla="*/ 617388 h 100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2763" h="1003392">
                  <a:moveTo>
                    <a:pt x="328174" y="0"/>
                  </a:moveTo>
                  <a:lnTo>
                    <a:pt x="669633" y="0"/>
                  </a:lnTo>
                  <a:lnTo>
                    <a:pt x="788685" y="22885"/>
                  </a:lnTo>
                  <a:cubicBezTo>
                    <a:pt x="900470" y="35323"/>
                    <a:pt x="1011581" y="29942"/>
                    <a:pt x="1118879" y="8611"/>
                  </a:cubicBezTo>
                  <a:lnTo>
                    <a:pt x="1149934" y="0"/>
                  </a:lnTo>
                  <a:lnTo>
                    <a:pt x="1401288" y="0"/>
                  </a:lnTo>
                  <a:lnTo>
                    <a:pt x="1602763" y="483255"/>
                  </a:lnTo>
                  <a:lnTo>
                    <a:pt x="1602763" y="880113"/>
                  </a:lnTo>
                  <a:lnTo>
                    <a:pt x="1521875" y="910333"/>
                  </a:lnTo>
                  <a:cubicBezTo>
                    <a:pt x="1067660" y="1051038"/>
                    <a:pt x="581144" y="1031718"/>
                    <a:pt x="142268" y="855545"/>
                  </a:cubicBezTo>
                  <a:lnTo>
                    <a:pt x="0" y="788648"/>
                  </a:lnTo>
                  <a:lnTo>
                    <a:pt x="0" y="617388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805D26E-5B68-82F4-E776-9A5C030D4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552" r="9080" b="12606"/>
            <a:stretch>
              <a:fillRect/>
            </a:stretch>
          </p:blipFill>
          <p:spPr>
            <a:xfrm rot="2008061" flipV="1">
              <a:off x="-1509993" y="4381789"/>
              <a:ext cx="1798762" cy="1131444"/>
            </a:xfrm>
            <a:custGeom>
              <a:avLst/>
              <a:gdLst>
                <a:gd name="connsiteX0" fmla="*/ 409644 w 1817211"/>
                <a:gd name="connsiteY0" fmla="*/ 34754 h 1143048"/>
                <a:gd name="connsiteX1" fmla="*/ 1817211 w 1817211"/>
                <a:gd name="connsiteY1" fmla="*/ 255604 h 1143048"/>
                <a:gd name="connsiteX2" fmla="*/ 1343538 w 1817211"/>
                <a:gd name="connsiteY2" fmla="*/ 1143048 h 1143048"/>
                <a:gd name="connsiteX3" fmla="*/ 1309300 w 1817211"/>
                <a:gd name="connsiteY3" fmla="*/ 1122545 h 1143048"/>
                <a:gd name="connsiteX4" fmla="*/ 416544 w 1817211"/>
                <a:gd name="connsiteY4" fmla="*/ 1027663 h 1143048"/>
                <a:gd name="connsiteX5" fmla="*/ 327338 w 1817211"/>
                <a:gd name="connsiteY5" fmla="*/ 1058322 h 1143048"/>
                <a:gd name="connsiteX6" fmla="*/ 0 w 1817211"/>
                <a:gd name="connsiteY6" fmla="*/ 303695 h 1143048"/>
                <a:gd name="connsiteX7" fmla="*/ 0 w 1817211"/>
                <a:gd name="connsiteY7" fmla="*/ 154606 h 1143048"/>
                <a:gd name="connsiteX8" fmla="*/ 173993 w 1817211"/>
                <a:gd name="connsiteY8" fmla="*/ 91358 h 1143048"/>
                <a:gd name="connsiteX9" fmla="*/ 409644 w 1817211"/>
                <a:gd name="connsiteY9" fmla="*/ 34754 h 114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7211" h="1143048">
                  <a:moveTo>
                    <a:pt x="409644" y="34754"/>
                  </a:moveTo>
                  <a:cubicBezTo>
                    <a:pt x="885219" y="-51567"/>
                    <a:pt x="1381851" y="23231"/>
                    <a:pt x="1817211" y="255604"/>
                  </a:cubicBezTo>
                  <a:lnTo>
                    <a:pt x="1343538" y="1143048"/>
                  </a:lnTo>
                  <a:lnTo>
                    <a:pt x="1309300" y="1122545"/>
                  </a:lnTo>
                  <a:cubicBezTo>
                    <a:pt x="1022567" y="969502"/>
                    <a:pt x="702397" y="944450"/>
                    <a:pt x="416544" y="1027663"/>
                  </a:cubicBezTo>
                  <a:lnTo>
                    <a:pt x="327338" y="1058322"/>
                  </a:lnTo>
                  <a:lnTo>
                    <a:pt x="0" y="303695"/>
                  </a:lnTo>
                  <a:lnTo>
                    <a:pt x="0" y="154606"/>
                  </a:lnTo>
                  <a:lnTo>
                    <a:pt x="173993" y="91358"/>
                  </a:lnTo>
                  <a:cubicBezTo>
                    <a:pt x="251704" y="68003"/>
                    <a:pt x="330381" y="49141"/>
                    <a:pt x="409644" y="34754"/>
                  </a:cubicBez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07F035D-1AF2-D2C1-A265-2DC73BADF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-2056" t="-7177" r="-9871" b="-1"/>
            <a:stretch/>
          </p:blipFill>
          <p:spPr>
            <a:xfrm rot="21566444" flipV="1">
              <a:off x="114425" y="4527652"/>
              <a:ext cx="1652085" cy="1119240"/>
            </a:xfrm>
            <a:custGeom>
              <a:avLst/>
              <a:gdLst>
                <a:gd name="connsiteX0" fmla="*/ 0 w 1652085"/>
                <a:gd name="connsiteY0" fmla="*/ 10310 h 1119240"/>
                <a:gd name="connsiteX1" fmla="*/ 215027 w 1652085"/>
                <a:gd name="connsiteY1" fmla="*/ 0 h 1119240"/>
                <a:gd name="connsiteX2" fmla="*/ 1553188 w 1652085"/>
                <a:gd name="connsiteY2" fmla="*/ 471129 h 1119240"/>
                <a:gd name="connsiteX3" fmla="*/ 1652085 w 1652085"/>
                <a:gd name="connsiteY3" fmla="*/ 559421 h 1119240"/>
                <a:gd name="connsiteX4" fmla="*/ 1652085 w 1652085"/>
                <a:gd name="connsiteY4" fmla="*/ 712321 h 1119240"/>
                <a:gd name="connsiteX5" fmla="*/ 1231128 w 1652085"/>
                <a:gd name="connsiteY5" fmla="*/ 1119240 h 1119240"/>
                <a:gd name="connsiteX6" fmla="*/ 741314 w 1652085"/>
                <a:gd name="connsiteY6" fmla="*/ 1119240 h 1119240"/>
                <a:gd name="connsiteX7" fmla="*/ 644857 w 1652085"/>
                <a:gd name="connsiteY7" fmla="*/ 1075454 h 1119240"/>
                <a:gd name="connsiteX8" fmla="*/ 192977 w 1652085"/>
                <a:gd name="connsiteY8" fmla="*/ 990667 h 1119240"/>
                <a:gd name="connsiteX9" fmla="*/ 72675 w 1652085"/>
                <a:gd name="connsiteY9" fmla="*/ 997286 h 1119240"/>
                <a:gd name="connsiteX10" fmla="*/ 0 w 1652085"/>
                <a:gd name="connsiteY10" fmla="*/ 298308 h 111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2085" h="1119240">
                  <a:moveTo>
                    <a:pt x="0" y="10310"/>
                  </a:moveTo>
                  <a:lnTo>
                    <a:pt x="215027" y="0"/>
                  </a:lnTo>
                  <a:cubicBezTo>
                    <a:pt x="702752" y="3828"/>
                    <a:pt x="1174654" y="169971"/>
                    <a:pt x="1553188" y="471129"/>
                  </a:cubicBezTo>
                  <a:lnTo>
                    <a:pt x="1652085" y="559421"/>
                  </a:lnTo>
                  <a:lnTo>
                    <a:pt x="1652085" y="712321"/>
                  </a:lnTo>
                  <a:lnTo>
                    <a:pt x="1231128" y="1119240"/>
                  </a:lnTo>
                  <a:lnTo>
                    <a:pt x="741314" y="1119240"/>
                  </a:lnTo>
                  <a:lnTo>
                    <a:pt x="644857" y="1075454"/>
                  </a:lnTo>
                  <a:cubicBezTo>
                    <a:pt x="504929" y="1019770"/>
                    <a:pt x="352001" y="989708"/>
                    <a:pt x="192977" y="990667"/>
                  </a:cubicBezTo>
                  <a:lnTo>
                    <a:pt x="72675" y="997286"/>
                  </a:lnTo>
                  <a:lnTo>
                    <a:pt x="0" y="298308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51E6A86-7023-588C-A309-B7F614703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" r="20"/>
            <a:stretch/>
          </p:blipFill>
          <p:spPr>
            <a:xfrm rot="322599" flipV="1">
              <a:off x="1224872" y="3189246"/>
              <a:ext cx="1235180" cy="1736927"/>
            </a:xfrm>
            <a:custGeom>
              <a:avLst/>
              <a:gdLst>
                <a:gd name="connsiteX0" fmla="*/ 729023 w 1235180"/>
                <a:gd name="connsiteY0" fmla="*/ 0 h 1736927"/>
                <a:gd name="connsiteX1" fmla="*/ 799915 w 1235180"/>
                <a:gd name="connsiteY1" fmla="*/ 0 h 1736927"/>
                <a:gd name="connsiteX2" fmla="*/ 912784 w 1235180"/>
                <a:gd name="connsiteY2" fmla="*/ 157986 h 1736927"/>
                <a:gd name="connsiteX3" fmla="*/ 1182201 w 1235180"/>
                <a:gd name="connsiteY3" fmla="*/ 1736927 h 1736927"/>
                <a:gd name="connsiteX4" fmla="*/ 184446 w 1235180"/>
                <a:gd name="connsiteY4" fmla="*/ 1511019 h 1736927"/>
                <a:gd name="connsiteX5" fmla="*/ 197952 w 1235180"/>
                <a:gd name="connsiteY5" fmla="*/ 1459930 h 1736927"/>
                <a:gd name="connsiteX6" fmla="*/ 221314 w 1235180"/>
                <a:gd name="connsiteY6" fmla="*/ 1234512 h 1736927"/>
                <a:gd name="connsiteX7" fmla="*/ 24929 w 1235180"/>
                <a:gd name="connsiteY7" fmla="*/ 609148 h 1736927"/>
                <a:gd name="connsiteX8" fmla="*/ 0 w 1235180"/>
                <a:gd name="connsiteY8" fmla="*/ 576721 h 173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5180" h="1736927">
                  <a:moveTo>
                    <a:pt x="729023" y="0"/>
                  </a:moveTo>
                  <a:lnTo>
                    <a:pt x="799915" y="0"/>
                  </a:lnTo>
                  <a:lnTo>
                    <a:pt x="912784" y="157986"/>
                  </a:lnTo>
                  <a:cubicBezTo>
                    <a:pt x="1208070" y="625377"/>
                    <a:pt x="1307365" y="1192936"/>
                    <a:pt x="1182201" y="1736927"/>
                  </a:cubicBezTo>
                  <a:lnTo>
                    <a:pt x="184446" y="1511019"/>
                  </a:lnTo>
                  <a:lnTo>
                    <a:pt x="197952" y="1459930"/>
                  </a:lnTo>
                  <a:cubicBezTo>
                    <a:pt x="213270" y="1387118"/>
                    <a:pt x="221314" y="1311729"/>
                    <a:pt x="221314" y="1234512"/>
                  </a:cubicBezTo>
                  <a:cubicBezTo>
                    <a:pt x="221314" y="1002863"/>
                    <a:pt x="148916" y="787662"/>
                    <a:pt x="24929" y="609148"/>
                  </a:cubicBezTo>
                  <a:lnTo>
                    <a:pt x="0" y="576721"/>
                  </a:lnTo>
                  <a:close/>
                </a:path>
              </a:pathLst>
            </a:cu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9AFDD77-DEC2-3901-73BD-418643121060}"/>
                </a:ext>
              </a:extLst>
            </p:cNvPr>
            <p:cNvSpPr txBox="1"/>
            <p:nvPr/>
          </p:nvSpPr>
          <p:spPr>
            <a:xfrm rot="19487231">
              <a:off x="544785" y="2542961"/>
              <a:ext cx="449006" cy="843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0" b="1" dirty="0">
                  <a:solidFill>
                    <a:prstClr val="black"/>
                  </a:solidFill>
                  <a:latin typeface="Couture"/>
                </a:rPr>
                <a:t>8</a:t>
              </a:r>
              <a:endPara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ture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360F4C2-E56F-AA95-C3B1-2E1166DB9520}"/>
              </a:ext>
            </a:extLst>
          </p:cNvPr>
          <p:cNvSpPr txBox="1"/>
          <p:nvPr/>
        </p:nvSpPr>
        <p:spPr>
          <a:xfrm>
            <a:off x="5250358" y="1240538"/>
            <a:ext cx="70909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ture"/>
                <a:ea typeface="+mn-ea"/>
                <a:cs typeface="+mn-cs"/>
              </a:rPr>
              <a:t>Task Constraint/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ture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77E2C3-1EF3-3DD4-0327-F75D9F3855EA}"/>
              </a:ext>
            </a:extLst>
          </p:cNvPr>
          <p:cNvSpPr txBox="1"/>
          <p:nvPr/>
        </p:nvSpPr>
        <p:spPr>
          <a:xfrm>
            <a:off x="5292091" y="2340765"/>
            <a:ext cx="52637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dirty="0">
                <a:solidFill>
                  <a:prstClr val="black"/>
                </a:solidFill>
                <a:latin typeface="Couture"/>
              </a:rPr>
              <a:t>Assumption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tur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456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E9F284-C837-11CE-B802-B25D734B0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C4E9460-5869-4FA5-97E6-50D831C11644}"/>
              </a:ext>
            </a:extLst>
          </p:cNvPr>
          <p:cNvGrpSpPr/>
          <p:nvPr/>
        </p:nvGrpSpPr>
        <p:grpSpPr>
          <a:xfrm>
            <a:off x="860261" y="2297597"/>
            <a:ext cx="4394200" cy="3374232"/>
            <a:chOff x="5264150" y="2512218"/>
            <a:chExt cx="1663700" cy="1833563"/>
          </a:xfrm>
        </p:grpSpPr>
        <p:sp>
          <p:nvSpPr>
            <p:cNvPr id="15" name="Freeform 209">
              <a:extLst>
                <a:ext uri="{FF2B5EF4-FFF2-40B4-BE49-F238E27FC236}">
                  <a16:creationId xmlns:a16="http://schemas.microsoft.com/office/drawing/2014/main" id="{BE20C1F2-B485-4165-9D05-9F072D5EB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3023393"/>
              <a:ext cx="1663700" cy="811213"/>
            </a:xfrm>
            <a:custGeom>
              <a:avLst/>
              <a:gdLst>
                <a:gd name="T0" fmla="*/ 1048 w 1048"/>
                <a:gd name="T1" fmla="*/ 511 h 511"/>
                <a:gd name="T2" fmla="*/ 0 w 1048"/>
                <a:gd name="T3" fmla="*/ 190 h 511"/>
                <a:gd name="T4" fmla="*/ 0 w 1048"/>
                <a:gd name="T5" fmla="*/ 0 h 511"/>
                <a:gd name="T6" fmla="*/ 1048 w 1048"/>
                <a:gd name="T7" fmla="*/ 322 h 511"/>
                <a:gd name="T8" fmla="*/ 1048 w 1048"/>
                <a:gd name="T9" fmla="*/ 511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8" h="511">
                  <a:moveTo>
                    <a:pt x="1048" y="511"/>
                  </a:moveTo>
                  <a:lnTo>
                    <a:pt x="0" y="190"/>
                  </a:lnTo>
                  <a:lnTo>
                    <a:pt x="0" y="0"/>
                  </a:lnTo>
                  <a:lnTo>
                    <a:pt x="1048" y="322"/>
                  </a:lnTo>
                  <a:lnTo>
                    <a:pt x="1048" y="51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" name="Freeform 204">
              <a:extLst>
                <a:ext uri="{FF2B5EF4-FFF2-40B4-BE49-F238E27FC236}">
                  <a16:creationId xmlns:a16="http://schemas.microsoft.com/office/drawing/2014/main" id="{A2F1DCC6-AD0D-4314-B8F2-7FA0D7285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2512218"/>
              <a:ext cx="1663700" cy="812800"/>
            </a:xfrm>
            <a:custGeom>
              <a:avLst/>
              <a:gdLst>
                <a:gd name="T0" fmla="*/ 1048 w 1048"/>
                <a:gd name="T1" fmla="*/ 512 h 512"/>
                <a:gd name="T2" fmla="*/ 0 w 1048"/>
                <a:gd name="T3" fmla="*/ 190 h 512"/>
                <a:gd name="T4" fmla="*/ 0 w 1048"/>
                <a:gd name="T5" fmla="*/ 0 h 512"/>
                <a:gd name="T6" fmla="*/ 1048 w 1048"/>
                <a:gd name="T7" fmla="*/ 322 h 512"/>
                <a:gd name="T8" fmla="*/ 1048 w 1048"/>
                <a:gd name="T9" fmla="*/ 5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8" h="512">
                  <a:moveTo>
                    <a:pt x="1048" y="512"/>
                  </a:moveTo>
                  <a:lnTo>
                    <a:pt x="0" y="190"/>
                  </a:lnTo>
                  <a:lnTo>
                    <a:pt x="0" y="0"/>
                  </a:lnTo>
                  <a:lnTo>
                    <a:pt x="1048" y="322"/>
                  </a:lnTo>
                  <a:lnTo>
                    <a:pt x="1048" y="5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Freeform 206">
              <a:extLst>
                <a:ext uri="{FF2B5EF4-FFF2-40B4-BE49-F238E27FC236}">
                  <a16:creationId xmlns:a16="http://schemas.microsoft.com/office/drawing/2014/main" id="{E5AA9BE8-47EF-4892-9F20-914DB452E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2512218"/>
              <a:ext cx="1663700" cy="812800"/>
            </a:xfrm>
            <a:custGeom>
              <a:avLst/>
              <a:gdLst>
                <a:gd name="T0" fmla="*/ 0 w 1048"/>
                <a:gd name="T1" fmla="*/ 0 h 512"/>
                <a:gd name="T2" fmla="*/ 0 w 1048"/>
                <a:gd name="T3" fmla="*/ 190 h 512"/>
                <a:gd name="T4" fmla="*/ 1048 w 1048"/>
                <a:gd name="T5" fmla="*/ 512 h 512"/>
                <a:gd name="T6" fmla="*/ 1048 w 1048"/>
                <a:gd name="T7" fmla="*/ 322 h 512"/>
                <a:gd name="T8" fmla="*/ 0 w 1048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8" h="512">
                  <a:moveTo>
                    <a:pt x="0" y="0"/>
                  </a:moveTo>
                  <a:lnTo>
                    <a:pt x="0" y="190"/>
                  </a:lnTo>
                  <a:lnTo>
                    <a:pt x="1048" y="512"/>
                  </a:lnTo>
                  <a:lnTo>
                    <a:pt x="1048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" name="Freeform 213">
              <a:extLst>
                <a:ext uri="{FF2B5EF4-FFF2-40B4-BE49-F238E27FC236}">
                  <a16:creationId xmlns:a16="http://schemas.microsoft.com/office/drawing/2014/main" id="{D7ABF208-E4B2-4A58-A2FC-13FF8CC97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3534568"/>
              <a:ext cx="1663700" cy="811213"/>
            </a:xfrm>
            <a:custGeom>
              <a:avLst/>
              <a:gdLst>
                <a:gd name="T0" fmla="*/ 1048 w 1048"/>
                <a:gd name="T1" fmla="*/ 511 h 511"/>
                <a:gd name="T2" fmla="*/ 0 w 1048"/>
                <a:gd name="T3" fmla="*/ 189 h 511"/>
                <a:gd name="T4" fmla="*/ 0 w 1048"/>
                <a:gd name="T5" fmla="*/ 0 h 511"/>
                <a:gd name="T6" fmla="*/ 1048 w 1048"/>
                <a:gd name="T7" fmla="*/ 321 h 511"/>
                <a:gd name="T8" fmla="*/ 1048 w 1048"/>
                <a:gd name="T9" fmla="*/ 511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8" h="511">
                  <a:moveTo>
                    <a:pt x="1048" y="511"/>
                  </a:moveTo>
                  <a:lnTo>
                    <a:pt x="0" y="189"/>
                  </a:lnTo>
                  <a:lnTo>
                    <a:pt x="0" y="0"/>
                  </a:lnTo>
                  <a:lnTo>
                    <a:pt x="1048" y="321"/>
                  </a:lnTo>
                  <a:lnTo>
                    <a:pt x="1048" y="51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" name="Freeform 205">
              <a:extLst>
                <a:ext uri="{FF2B5EF4-FFF2-40B4-BE49-F238E27FC236}">
                  <a16:creationId xmlns:a16="http://schemas.microsoft.com/office/drawing/2014/main" id="{8B34C7CF-C99A-4742-B19D-7924B0543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2512218"/>
              <a:ext cx="1663700" cy="812800"/>
            </a:xfrm>
            <a:custGeom>
              <a:avLst/>
              <a:gdLst>
                <a:gd name="T0" fmla="*/ 1048 w 1048"/>
                <a:gd name="T1" fmla="*/ 512 h 512"/>
                <a:gd name="T2" fmla="*/ 0 w 1048"/>
                <a:gd name="T3" fmla="*/ 190 h 512"/>
                <a:gd name="T4" fmla="*/ 0 w 1048"/>
                <a:gd name="T5" fmla="*/ 0 h 512"/>
                <a:gd name="T6" fmla="*/ 1048 w 1048"/>
                <a:gd name="T7" fmla="*/ 322 h 512"/>
                <a:gd name="T8" fmla="*/ 1048 w 1048"/>
                <a:gd name="T9" fmla="*/ 5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8" h="512">
                  <a:moveTo>
                    <a:pt x="1048" y="512"/>
                  </a:moveTo>
                  <a:lnTo>
                    <a:pt x="0" y="190"/>
                  </a:lnTo>
                  <a:lnTo>
                    <a:pt x="0" y="0"/>
                  </a:lnTo>
                  <a:lnTo>
                    <a:pt x="1048" y="322"/>
                  </a:lnTo>
                  <a:lnTo>
                    <a:pt x="1048" y="5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Freeform 208">
              <a:extLst>
                <a:ext uri="{FF2B5EF4-FFF2-40B4-BE49-F238E27FC236}">
                  <a16:creationId xmlns:a16="http://schemas.microsoft.com/office/drawing/2014/main" id="{D38A4CA3-5B21-42E8-97BD-5D4285BB5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2512218"/>
              <a:ext cx="1663700" cy="812800"/>
            </a:xfrm>
            <a:custGeom>
              <a:avLst/>
              <a:gdLst>
                <a:gd name="T0" fmla="*/ 0 w 1048"/>
                <a:gd name="T1" fmla="*/ 0 h 512"/>
                <a:gd name="T2" fmla="*/ 0 w 1048"/>
                <a:gd name="T3" fmla="*/ 190 h 512"/>
                <a:gd name="T4" fmla="*/ 1048 w 1048"/>
                <a:gd name="T5" fmla="*/ 512 h 512"/>
                <a:gd name="T6" fmla="*/ 1048 w 1048"/>
                <a:gd name="T7" fmla="*/ 322 h 512"/>
                <a:gd name="T8" fmla="*/ 0 w 1048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8" h="512">
                  <a:moveTo>
                    <a:pt x="0" y="0"/>
                  </a:moveTo>
                  <a:lnTo>
                    <a:pt x="0" y="190"/>
                  </a:lnTo>
                  <a:lnTo>
                    <a:pt x="1048" y="512"/>
                  </a:lnTo>
                  <a:lnTo>
                    <a:pt x="1048" y="3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2A623FD8-62F6-47C2-9360-FEE8F4B3B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3023393"/>
              <a:ext cx="1663700" cy="811213"/>
            </a:xfrm>
            <a:custGeom>
              <a:avLst/>
              <a:gdLst>
                <a:gd name="T0" fmla="*/ 1048 w 1048"/>
                <a:gd name="T1" fmla="*/ 511 h 511"/>
                <a:gd name="T2" fmla="*/ 0 w 1048"/>
                <a:gd name="T3" fmla="*/ 190 h 511"/>
                <a:gd name="T4" fmla="*/ 0 w 1048"/>
                <a:gd name="T5" fmla="*/ 0 h 511"/>
                <a:gd name="T6" fmla="*/ 1048 w 1048"/>
                <a:gd name="T7" fmla="*/ 322 h 511"/>
                <a:gd name="T8" fmla="*/ 1048 w 1048"/>
                <a:gd name="T9" fmla="*/ 511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8" h="511">
                  <a:moveTo>
                    <a:pt x="1048" y="511"/>
                  </a:moveTo>
                  <a:lnTo>
                    <a:pt x="0" y="190"/>
                  </a:lnTo>
                  <a:lnTo>
                    <a:pt x="0" y="0"/>
                  </a:lnTo>
                  <a:lnTo>
                    <a:pt x="1048" y="322"/>
                  </a:lnTo>
                  <a:lnTo>
                    <a:pt x="1048" y="5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CCE0649D-A617-4D5B-B81F-E3963E164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3023393"/>
              <a:ext cx="1663700" cy="811213"/>
            </a:xfrm>
            <a:custGeom>
              <a:avLst/>
              <a:gdLst>
                <a:gd name="T0" fmla="*/ 0 w 1048"/>
                <a:gd name="T1" fmla="*/ 0 h 511"/>
                <a:gd name="T2" fmla="*/ 0 w 1048"/>
                <a:gd name="T3" fmla="*/ 190 h 511"/>
                <a:gd name="T4" fmla="*/ 1048 w 1048"/>
                <a:gd name="T5" fmla="*/ 511 h 511"/>
                <a:gd name="T6" fmla="*/ 1048 w 1048"/>
                <a:gd name="T7" fmla="*/ 322 h 511"/>
                <a:gd name="T8" fmla="*/ 0 w 1048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8" h="511">
                  <a:moveTo>
                    <a:pt x="0" y="0"/>
                  </a:moveTo>
                  <a:lnTo>
                    <a:pt x="0" y="190"/>
                  </a:lnTo>
                  <a:lnTo>
                    <a:pt x="1048" y="511"/>
                  </a:lnTo>
                  <a:lnTo>
                    <a:pt x="1048" y="3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3" name="Freeform 214">
              <a:extLst>
                <a:ext uri="{FF2B5EF4-FFF2-40B4-BE49-F238E27FC236}">
                  <a16:creationId xmlns:a16="http://schemas.microsoft.com/office/drawing/2014/main" id="{1654B33D-B43B-4931-AB8C-2178B0AEF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3534568"/>
              <a:ext cx="1663700" cy="811213"/>
            </a:xfrm>
            <a:custGeom>
              <a:avLst/>
              <a:gdLst>
                <a:gd name="T0" fmla="*/ 1048 w 1048"/>
                <a:gd name="T1" fmla="*/ 511 h 511"/>
                <a:gd name="T2" fmla="*/ 0 w 1048"/>
                <a:gd name="T3" fmla="*/ 189 h 511"/>
                <a:gd name="T4" fmla="*/ 0 w 1048"/>
                <a:gd name="T5" fmla="*/ 0 h 511"/>
                <a:gd name="T6" fmla="*/ 1048 w 1048"/>
                <a:gd name="T7" fmla="*/ 321 h 511"/>
                <a:gd name="T8" fmla="*/ 1048 w 1048"/>
                <a:gd name="T9" fmla="*/ 511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8" h="511">
                  <a:moveTo>
                    <a:pt x="1048" y="511"/>
                  </a:moveTo>
                  <a:lnTo>
                    <a:pt x="0" y="189"/>
                  </a:lnTo>
                  <a:lnTo>
                    <a:pt x="0" y="0"/>
                  </a:lnTo>
                  <a:lnTo>
                    <a:pt x="1048" y="321"/>
                  </a:lnTo>
                  <a:lnTo>
                    <a:pt x="1048" y="5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4" name="Freeform 216">
              <a:extLst>
                <a:ext uri="{FF2B5EF4-FFF2-40B4-BE49-F238E27FC236}">
                  <a16:creationId xmlns:a16="http://schemas.microsoft.com/office/drawing/2014/main" id="{72DF2CFA-7324-4A5C-9557-1FBB5D20B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3534568"/>
              <a:ext cx="1663700" cy="811213"/>
            </a:xfrm>
            <a:custGeom>
              <a:avLst/>
              <a:gdLst>
                <a:gd name="T0" fmla="*/ 0 w 1048"/>
                <a:gd name="T1" fmla="*/ 0 h 511"/>
                <a:gd name="T2" fmla="*/ 0 w 1048"/>
                <a:gd name="T3" fmla="*/ 189 h 511"/>
                <a:gd name="T4" fmla="*/ 1048 w 1048"/>
                <a:gd name="T5" fmla="*/ 511 h 511"/>
                <a:gd name="T6" fmla="*/ 1048 w 1048"/>
                <a:gd name="T7" fmla="*/ 321 h 511"/>
                <a:gd name="T8" fmla="*/ 0 w 1048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8" h="511">
                  <a:moveTo>
                    <a:pt x="0" y="0"/>
                  </a:moveTo>
                  <a:lnTo>
                    <a:pt x="0" y="189"/>
                  </a:lnTo>
                  <a:lnTo>
                    <a:pt x="1048" y="511"/>
                  </a:lnTo>
                  <a:lnTo>
                    <a:pt x="1048" y="3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A451BB7-ED93-41F1-9A88-651F5E0BFC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3023393"/>
              <a:ext cx="1663700" cy="3016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5739F06-6F57-4F7F-B32F-4C6D8D703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4044155"/>
              <a:ext cx="1663700" cy="3016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226163E-3E0C-4300-809D-5059CCA8C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3534568"/>
              <a:ext cx="1663700" cy="300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E1FDEB8-DBFF-40D6-96BF-F6963EE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512218"/>
              <a:ext cx="1663700" cy="3016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D0F7C96-6EE6-42E6-9221-E16329730D67}"/>
              </a:ext>
            </a:extLst>
          </p:cNvPr>
          <p:cNvGrpSpPr/>
          <p:nvPr/>
        </p:nvGrpSpPr>
        <p:grpSpPr>
          <a:xfrm>
            <a:off x="6242724" y="2103325"/>
            <a:ext cx="5606376" cy="3374230"/>
            <a:chOff x="5174456" y="2432844"/>
            <a:chExt cx="1843088" cy="1992312"/>
          </a:xfrm>
        </p:grpSpPr>
        <p:sp>
          <p:nvSpPr>
            <p:cNvPr id="30" name="Freeform 238">
              <a:extLst>
                <a:ext uri="{FF2B5EF4-FFF2-40B4-BE49-F238E27FC236}">
                  <a16:creationId xmlns:a16="http://schemas.microsoft.com/office/drawing/2014/main" id="{3FFB5158-46AD-4EEE-AA38-F8E6FD1A0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456" y="4104481"/>
              <a:ext cx="504825" cy="320675"/>
            </a:xfrm>
            <a:custGeom>
              <a:avLst/>
              <a:gdLst>
                <a:gd name="T0" fmla="*/ 0 w 318"/>
                <a:gd name="T1" fmla="*/ 202 h 202"/>
                <a:gd name="T2" fmla="*/ 318 w 318"/>
                <a:gd name="T3" fmla="*/ 202 h 202"/>
                <a:gd name="T4" fmla="*/ 318 w 318"/>
                <a:gd name="T5" fmla="*/ 0 h 202"/>
                <a:gd name="T6" fmla="*/ 0 w 318"/>
                <a:gd name="T7" fmla="*/ 0 h 202"/>
                <a:gd name="T8" fmla="*/ 92 w 318"/>
                <a:gd name="T9" fmla="*/ 100 h 202"/>
                <a:gd name="T10" fmla="*/ 0 w 318"/>
                <a:gd name="T11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202">
                  <a:moveTo>
                    <a:pt x="0" y="202"/>
                  </a:moveTo>
                  <a:lnTo>
                    <a:pt x="318" y="202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92" y="10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1" name="Freeform 234">
              <a:extLst>
                <a:ext uri="{FF2B5EF4-FFF2-40B4-BE49-F238E27FC236}">
                  <a16:creationId xmlns:a16="http://schemas.microsoft.com/office/drawing/2014/main" id="{19B51087-2B40-4F63-93F6-2B690195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456" y="4104481"/>
              <a:ext cx="504825" cy="320675"/>
            </a:xfrm>
            <a:custGeom>
              <a:avLst/>
              <a:gdLst>
                <a:gd name="T0" fmla="*/ 318 w 318"/>
                <a:gd name="T1" fmla="*/ 0 h 202"/>
                <a:gd name="T2" fmla="*/ 0 w 318"/>
                <a:gd name="T3" fmla="*/ 0 h 202"/>
                <a:gd name="T4" fmla="*/ 92 w 318"/>
                <a:gd name="T5" fmla="*/ 100 h 202"/>
                <a:gd name="T6" fmla="*/ 0 w 318"/>
                <a:gd name="T7" fmla="*/ 202 h 202"/>
                <a:gd name="T8" fmla="*/ 318 w 318"/>
                <a:gd name="T9" fmla="*/ 202 h 202"/>
                <a:gd name="T10" fmla="*/ 318 w 318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202">
                  <a:moveTo>
                    <a:pt x="318" y="0"/>
                  </a:moveTo>
                  <a:lnTo>
                    <a:pt x="0" y="0"/>
                  </a:lnTo>
                  <a:lnTo>
                    <a:pt x="92" y="100"/>
                  </a:lnTo>
                  <a:lnTo>
                    <a:pt x="0" y="202"/>
                  </a:lnTo>
                  <a:lnTo>
                    <a:pt x="318" y="202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98D254E3-599E-4343-BCB6-F50811BD1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456" y="2588419"/>
              <a:ext cx="504825" cy="320675"/>
            </a:xfrm>
            <a:custGeom>
              <a:avLst/>
              <a:gdLst>
                <a:gd name="T0" fmla="*/ 0 w 318"/>
                <a:gd name="T1" fmla="*/ 202 h 202"/>
                <a:gd name="T2" fmla="*/ 318 w 318"/>
                <a:gd name="T3" fmla="*/ 202 h 202"/>
                <a:gd name="T4" fmla="*/ 318 w 318"/>
                <a:gd name="T5" fmla="*/ 0 h 202"/>
                <a:gd name="T6" fmla="*/ 0 w 318"/>
                <a:gd name="T7" fmla="*/ 0 h 202"/>
                <a:gd name="T8" fmla="*/ 92 w 318"/>
                <a:gd name="T9" fmla="*/ 100 h 202"/>
                <a:gd name="T10" fmla="*/ 0 w 318"/>
                <a:gd name="T11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202">
                  <a:moveTo>
                    <a:pt x="0" y="202"/>
                  </a:moveTo>
                  <a:lnTo>
                    <a:pt x="318" y="202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92" y="10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B99866E6-38C2-47BA-ACC2-8747C169C4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456" y="2588419"/>
              <a:ext cx="504825" cy="320675"/>
            </a:xfrm>
            <a:custGeom>
              <a:avLst/>
              <a:gdLst>
                <a:gd name="T0" fmla="*/ 0 w 318"/>
                <a:gd name="T1" fmla="*/ 202 h 202"/>
                <a:gd name="T2" fmla="*/ 318 w 318"/>
                <a:gd name="T3" fmla="*/ 202 h 202"/>
                <a:gd name="T4" fmla="*/ 318 w 318"/>
                <a:gd name="T5" fmla="*/ 0 h 202"/>
                <a:gd name="T6" fmla="*/ 0 w 318"/>
                <a:gd name="T7" fmla="*/ 0 h 202"/>
                <a:gd name="T8" fmla="*/ 92 w 318"/>
                <a:gd name="T9" fmla="*/ 100 h 202"/>
                <a:gd name="T10" fmla="*/ 0 w 318"/>
                <a:gd name="T11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202">
                  <a:moveTo>
                    <a:pt x="0" y="202"/>
                  </a:moveTo>
                  <a:lnTo>
                    <a:pt x="318" y="202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92" y="100"/>
                  </a:lnTo>
                  <a:lnTo>
                    <a:pt x="0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A11BC43F-8B8C-42FA-B1D1-9816C25F8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456" y="2588419"/>
              <a:ext cx="504825" cy="320675"/>
            </a:xfrm>
            <a:custGeom>
              <a:avLst/>
              <a:gdLst>
                <a:gd name="T0" fmla="*/ 318 w 318"/>
                <a:gd name="T1" fmla="*/ 0 h 202"/>
                <a:gd name="T2" fmla="*/ 0 w 318"/>
                <a:gd name="T3" fmla="*/ 0 h 202"/>
                <a:gd name="T4" fmla="*/ 92 w 318"/>
                <a:gd name="T5" fmla="*/ 100 h 202"/>
                <a:gd name="T6" fmla="*/ 0 w 318"/>
                <a:gd name="T7" fmla="*/ 202 h 202"/>
                <a:gd name="T8" fmla="*/ 318 w 318"/>
                <a:gd name="T9" fmla="*/ 202 h 202"/>
                <a:gd name="T10" fmla="*/ 318 w 318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202">
                  <a:moveTo>
                    <a:pt x="318" y="0"/>
                  </a:moveTo>
                  <a:lnTo>
                    <a:pt x="0" y="0"/>
                  </a:lnTo>
                  <a:lnTo>
                    <a:pt x="92" y="100"/>
                  </a:lnTo>
                  <a:lnTo>
                    <a:pt x="0" y="202"/>
                  </a:lnTo>
                  <a:lnTo>
                    <a:pt x="318" y="202"/>
                  </a:lnTo>
                  <a:lnTo>
                    <a:pt x="3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5" name="Freeform 226">
              <a:extLst>
                <a:ext uri="{FF2B5EF4-FFF2-40B4-BE49-F238E27FC236}">
                  <a16:creationId xmlns:a16="http://schemas.microsoft.com/office/drawing/2014/main" id="{AC8DFF3E-079D-439D-BD01-0B931D168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456" y="3093244"/>
              <a:ext cx="504825" cy="319088"/>
            </a:xfrm>
            <a:custGeom>
              <a:avLst/>
              <a:gdLst>
                <a:gd name="T0" fmla="*/ 0 w 318"/>
                <a:gd name="T1" fmla="*/ 201 h 201"/>
                <a:gd name="T2" fmla="*/ 318 w 318"/>
                <a:gd name="T3" fmla="*/ 201 h 201"/>
                <a:gd name="T4" fmla="*/ 318 w 318"/>
                <a:gd name="T5" fmla="*/ 0 h 201"/>
                <a:gd name="T6" fmla="*/ 0 w 318"/>
                <a:gd name="T7" fmla="*/ 0 h 201"/>
                <a:gd name="T8" fmla="*/ 92 w 318"/>
                <a:gd name="T9" fmla="*/ 101 h 201"/>
                <a:gd name="T10" fmla="*/ 0 w 318"/>
                <a:gd name="T11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201">
                  <a:moveTo>
                    <a:pt x="0" y="201"/>
                  </a:moveTo>
                  <a:lnTo>
                    <a:pt x="318" y="201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92" y="101"/>
                  </a:lnTo>
                  <a:lnTo>
                    <a:pt x="0" y="2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6" name="Freeform 227">
              <a:extLst>
                <a:ext uri="{FF2B5EF4-FFF2-40B4-BE49-F238E27FC236}">
                  <a16:creationId xmlns:a16="http://schemas.microsoft.com/office/drawing/2014/main" id="{E5B47973-A87F-4C02-B751-5DEF7C07E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456" y="3093244"/>
              <a:ext cx="504825" cy="319088"/>
            </a:xfrm>
            <a:custGeom>
              <a:avLst/>
              <a:gdLst>
                <a:gd name="T0" fmla="*/ 0 w 318"/>
                <a:gd name="T1" fmla="*/ 201 h 201"/>
                <a:gd name="T2" fmla="*/ 318 w 318"/>
                <a:gd name="T3" fmla="*/ 201 h 201"/>
                <a:gd name="T4" fmla="*/ 318 w 318"/>
                <a:gd name="T5" fmla="*/ 0 h 201"/>
                <a:gd name="T6" fmla="*/ 0 w 318"/>
                <a:gd name="T7" fmla="*/ 0 h 201"/>
                <a:gd name="T8" fmla="*/ 92 w 318"/>
                <a:gd name="T9" fmla="*/ 101 h 201"/>
                <a:gd name="T10" fmla="*/ 0 w 318"/>
                <a:gd name="T11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201">
                  <a:moveTo>
                    <a:pt x="0" y="201"/>
                  </a:moveTo>
                  <a:lnTo>
                    <a:pt x="318" y="201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92" y="101"/>
                  </a:lnTo>
                  <a:lnTo>
                    <a:pt x="0" y="2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7" name="Freeform 229">
              <a:extLst>
                <a:ext uri="{FF2B5EF4-FFF2-40B4-BE49-F238E27FC236}">
                  <a16:creationId xmlns:a16="http://schemas.microsoft.com/office/drawing/2014/main" id="{F3F65EF1-A85F-41C7-9F35-21D5C2FE3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456" y="3093244"/>
              <a:ext cx="504825" cy="319088"/>
            </a:xfrm>
            <a:custGeom>
              <a:avLst/>
              <a:gdLst>
                <a:gd name="T0" fmla="*/ 318 w 318"/>
                <a:gd name="T1" fmla="*/ 0 h 201"/>
                <a:gd name="T2" fmla="*/ 0 w 318"/>
                <a:gd name="T3" fmla="*/ 0 h 201"/>
                <a:gd name="T4" fmla="*/ 92 w 318"/>
                <a:gd name="T5" fmla="*/ 101 h 201"/>
                <a:gd name="T6" fmla="*/ 0 w 318"/>
                <a:gd name="T7" fmla="*/ 201 h 201"/>
                <a:gd name="T8" fmla="*/ 318 w 318"/>
                <a:gd name="T9" fmla="*/ 201 h 201"/>
                <a:gd name="T10" fmla="*/ 318 w 318"/>
                <a:gd name="T11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201">
                  <a:moveTo>
                    <a:pt x="318" y="0"/>
                  </a:moveTo>
                  <a:lnTo>
                    <a:pt x="0" y="0"/>
                  </a:lnTo>
                  <a:lnTo>
                    <a:pt x="92" y="101"/>
                  </a:lnTo>
                  <a:lnTo>
                    <a:pt x="0" y="201"/>
                  </a:lnTo>
                  <a:lnTo>
                    <a:pt x="318" y="201"/>
                  </a:lnTo>
                  <a:lnTo>
                    <a:pt x="3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8" name="Freeform 232">
              <a:extLst>
                <a:ext uri="{FF2B5EF4-FFF2-40B4-BE49-F238E27FC236}">
                  <a16:creationId xmlns:a16="http://schemas.microsoft.com/office/drawing/2014/main" id="{8DC3FA87-A856-4D06-90FC-508D40961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456" y="3599656"/>
              <a:ext cx="504825" cy="320675"/>
            </a:xfrm>
            <a:custGeom>
              <a:avLst/>
              <a:gdLst>
                <a:gd name="T0" fmla="*/ 0 w 318"/>
                <a:gd name="T1" fmla="*/ 202 h 202"/>
                <a:gd name="T2" fmla="*/ 318 w 318"/>
                <a:gd name="T3" fmla="*/ 202 h 202"/>
                <a:gd name="T4" fmla="*/ 318 w 318"/>
                <a:gd name="T5" fmla="*/ 0 h 202"/>
                <a:gd name="T6" fmla="*/ 0 w 318"/>
                <a:gd name="T7" fmla="*/ 0 h 202"/>
                <a:gd name="T8" fmla="*/ 92 w 318"/>
                <a:gd name="T9" fmla="*/ 100 h 202"/>
                <a:gd name="T10" fmla="*/ 0 w 318"/>
                <a:gd name="T11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202">
                  <a:moveTo>
                    <a:pt x="0" y="202"/>
                  </a:moveTo>
                  <a:lnTo>
                    <a:pt x="318" y="202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92" y="10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9" name="Freeform 233">
              <a:extLst>
                <a:ext uri="{FF2B5EF4-FFF2-40B4-BE49-F238E27FC236}">
                  <a16:creationId xmlns:a16="http://schemas.microsoft.com/office/drawing/2014/main" id="{F6D3DFE4-A879-4E8D-9509-D92FE4FA8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456" y="3599656"/>
              <a:ext cx="504825" cy="320675"/>
            </a:xfrm>
            <a:custGeom>
              <a:avLst/>
              <a:gdLst>
                <a:gd name="T0" fmla="*/ 0 w 318"/>
                <a:gd name="T1" fmla="*/ 202 h 202"/>
                <a:gd name="T2" fmla="*/ 318 w 318"/>
                <a:gd name="T3" fmla="*/ 202 h 202"/>
                <a:gd name="T4" fmla="*/ 318 w 318"/>
                <a:gd name="T5" fmla="*/ 0 h 202"/>
                <a:gd name="T6" fmla="*/ 0 w 318"/>
                <a:gd name="T7" fmla="*/ 0 h 202"/>
                <a:gd name="T8" fmla="*/ 92 w 318"/>
                <a:gd name="T9" fmla="*/ 100 h 202"/>
                <a:gd name="T10" fmla="*/ 0 w 318"/>
                <a:gd name="T11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202">
                  <a:moveTo>
                    <a:pt x="0" y="202"/>
                  </a:moveTo>
                  <a:lnTo>
                    <a:pt x="318" y="202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92" y="100"/>
                  </a:lnTo>
                  <a:lnTo>
                    <a:pt x="0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0" name="Freeform 235">
              <a:extLst>
                <a:ext uri="{FF2B5EF4-FFF2-40B4-BE49-F238E27FC236}">
                  <a16:creationId xmlns:a16="http://schemas.microsoft.com/office/drawing/2014/main" id="{9BAC0E6D-F564-4B57-9658-FF7CD3D3D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456" y="3599656"/>
              <a:ext cx="504825" cy="320675"/>
            </a:xfrm>
            <a:custGeom>
              <a:avLst/>
              <a:gdLst>
                <a:gd name="T0" fmla="*/ 318 w 318"/>
                <a:gd name="T1" fmla="*/ 0 h 202"/>
                <a:gd name="T2" fmla="*/ 0 w 318"/>
                <a:gd name="T3" fmla="*/ 0 h 202"/>
                <a:gd name="T4" fmla="*/ 92 w 318"/>
                <a:gd name="T5" fmla="*/ 100 h 202"/>
                <a:gd name="T6" fmla="*/ 0 w 318"/>
                <a:gd name="T7" fmla="*/ 202 h 202"/>
                <a:gd name="T8" fmla="*/ 318 w 318"/>
                <a:gd name="T9" fmla="*/ 202 h 202"/>
                <a:gd name="T10" fmla="*/ 318 w 318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202">
                  <a:moveTo>
                    <a:pt x="318" y="0"/>
                  </a:moveTo>
                  <a:lnTo>
                    <a:pt x="0" y="0"/>
                  </a:lnTo>
                  <a:lnTo>
                    <a:pt x="92" y="100"/>
                  </a:lnTo>
                  <a:lnTo>
                    <a:pt x="0" y="202"/>
                  </a:lnTo>
                  <a:lnTo>
                    <a:pt x="318" y="202"/>
                  </a:lnTo>
                  <a:lnTo>
                    <a:pt x="3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1" name="Freeform 239">
              <a:extLst>
                <a:ext uri="{FF2B5EF4-FFF2-40B4-BE49-F238E27FC236}">
                  <a16:creationId xmlns:a16="http://schemas.microsoft.com/office/drawing/2014/main" id="{B745F0F1-4103-45A2-82D3-0E692C2D1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456" y="4104481"/>
              <a:ext cx="504825" cy="320675"/>
            </a:xfrm>
            <a:custGeom>
              <a:avLst/>
              <a:gdLst>
                <a:gd name="T0" fmla="*/ 0 w 318"/>
                <a:gd name="T1" fmla="*/ 202 h 202"/>
                <a:gd name="T2" fmla="*/ 318 w 318"/>
                <a:gd name="T3" fmla="*/ 202 h 202"/>
                <a:gd name="T4" fmla="*/ 318 w 318"/>
                <a:gd name="T5" fmla="*/ 0 h 202"/>
                <a:gd name="T6" fmla="*/ 0 w 318"/>
                <a:gd name="T7" fmla="*/ 0 h 202"/>
                <a:gd name="T8" fmla="*/ 92 w 318"/>
                <a:gd name="T9" fmla="*/ 100 h 202"/>
                <a:gd name="T10" fmla="*/ 0 w 318"/>
                <a:gd name="T11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202">
                  <a:moveTo>
                    <a:pt x="0" y="202"/>
                  </a:moveTo>
                  <a:lnTo>
                    <a:pt x="318" y="202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92" y="100"/>
                  </a:lnTo>
                  <a:lnTo>
                    <a:pt x="0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2" name="Freeform 241">
              <a:extLst>
                <a:ext uri="{FF2B5EF4-FFF2-40B4-BE49-F238E27FC236}">
                  <a16:creationId xmlns:a16="http://schemas.microsoft.com/office/drawing/2014/main" id="{CFA96038-4092-486F-802C-33C7234BA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4456" y="4091781"/>
              <a:ext cx="504825" cy="320675"/>
            </a:xfrm>
            <a:custGeom>
              <a:avLst/>
              <a:gdLst>
                <a:gd name="T0" fmla="*/ 88 w 318"/>
                <a:gd name="T1" fmla="*/ 104 h 202"/>
                <a:gd name="T2" fmla="*/ 0 w 318"/>
                <a:gd name="T3" fmla="*/ 202 h 202"/>
                <a:gd name="T4" fmla="*/ 8 w 318"/>
                <a:gd name="T5" fmla="*/ 202 h 202"/>
                <a:gd name="T6" fmla="*/ 92 w 318"/>
                <a:gd name="T7" fmla="*/ 108 h 202"/>
                <a:gd name="T8" fmla="*/ 88 w 318"/>
                <a:gd name="T9" fmla="*/ 104 h 202"/>
                <a:gd name="T10" fmla="*/ 318 w 318"/>
                <a:gd name="T11" fmla="*/ 0 h 202"/>
                <a:gd name="T12" fmla="*/ 0 w 318"/>
                <a:gd name="T13" fmla="*/ 0 h 202"/>
                <a:gd name="T14" fmla="*/ 8 w 318"/>
                <a:gd name="T15" fmla="*/ 8 h 202"/>
                <a:gd name="T16" fmla="*/ 318 w 318"/>
                <a:gd name="T17" fmla="*/ 8 h 202"/>
                <a:gd name="T18" fmla="*/ 318 w 318"/>
                <a:gd name="T19" fmla="*/ 202 h 202"/>
                <a:gd name="T20" fmla="*/ 318 w 318"/>
                <a:gd name="T2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8" h="202">
                  <a:moveTo>
                    <a:pt x="88" y="104"/>
                  </a:moveTo>
                  <a:lnTo>
                    <a:pt x="0" y="202"/>
                  </a:lnTo>
                  <a:lnTo>
                    <a:pt x="8" y="202"/>
                  </a:lnTo>
                  <a:lnTo>
                    <a:pt x="92" y="108"/>
                  </a:lnTo>
                  <a:lnTo>
                    <a:pt x="88" y="104"/>
                  </a:lnTo>
                  <a:moveTo>
                    <a:pt x="318" y="0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318" y="8"/>
                  </a:lnTo>
                  <a:lnTo>
                    <a:pt x="318" y="202"/>
                  </a:lnTo>
                  <a:lnTo>
                    <a:pt x="3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3" name="Freeform 243">
              <a:extLst>
                <a:ext uri="{FF2B5EF4-FFF2-40B4-BE49-F238E27FC236}">
                  <a16:creationId xmlns:a16="http://schemas.microsoft.com/office/drawing/2014/main" id="{BFD6A575-3E57-47D6-86C6-01F67ADA4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187156" y="4104481"/>
              <a:ext cx="492125" cy="307975"/>
            </a:xfrm>
            <a:custGeom>
              <a:avLst/>
              <a:gdLst>
                <a:gd name="T0" fmla="*/ 310 w 310"/>
                <a:gd name="T1" fmla="*/ 0 h 194"/>
                <a:gd name="T2" fmla="*/ 0 w 310"/>
                <a:gd name="T3" fmla="*/ 0 h 194"/>
                <a:gd name="T4" fmla="*/ 84 w 310"/>
                <a:gd name="T5" fmla="*/ 92 h 194"/>
                <a:gd name="T6" fmla="*/ 80 w 310"/>
                <a:gd name="T7" fmla="*/ 96 h 194"/>
                <a:gd name="T8" fmla="*/ 84 w 310"/>
                <a:gd name="T9" fmla="*/ 100 h 194"/>
                <a:gd name="T10" fmla="*/ 0 w 310"/>
                <a:gd name="T11" fmla="*/ 194 h 194"/>
                <a:gd name="T12" fmla="*/ 310 w 310"/>
                <a:gd name="T13" fmla="*/ 194 h 194"/>
                <a:gd name="T14" fmla="*/ 310 w 310"/>
                <a:gd name="T15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0" h="194">
                  <a:moveTo>
                    <a:pt x="310" y="0"/>
                  </a:moveTo>
                  <a:lnTo>
                    <a:pt x="0" y="0"/>
                  </a:lnTo>
                  <a:lnTo>
                    <a:pt x="84" y="92"/>
                  </a:lnTo>
                  <a:lnTo>
                    <a:pt x="80" y="96"/>
                  </a:lnTo>
                  <a:lnTo>
                    <a:pt x="84" y="100"/>
                  </a:lnTo>
                  <a:lnTo>
                    <a:pt x="0" y="194"/>
                  </a:lnTo>
                  <a:lnTo>
                    <a:pt x="310" y="194"/>
                  </a:lnTo>
                  <a:lnTo>
                    <a:pt x="3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80E4A494-EF8F-495D-BCB9-2DDA444B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456" y="2588419"/>
              <a:ext cx="504825" cy="320675"/>
            </a:xfrm>
            <a:custGeom>
              <a:avLst/>
              <a:gdLst>
                <a:gd name="T0" fmla="*/ 318 w 318"/>
                <a:gd name="T1" fmla="*/ 0 h 202"/>
                <a:gd name="T2" fmla="*/ 0 w 318"/>
                <a:gd name="T3" fmla="*/ 0 h 202"/>
                <a:gd name="T4" fmla="*/ 92 w 318"/>
                <a:gd name="T5" fmla="*/ 100 h 202"/>
                <a:gd name="T6" fmla="*/ 0 w 318"/>
                <a:gd name="T7" fmla="*/ 202 h 202"/>
                <a:gd name="T8" fmla="*/ 318 w 318"/>
                <a:gd name="T9" fmla="*/ 202 h 202"/>
                <a:gd name="T10" fmla="*/ 318 w 318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202">
                  <a:moveTo>
                    <a:pt x="318" y="0"/>
                  </a:moveTo>
                  <a:lnTo>
                    <a:pt x="0" y="0"/>
                  </a:lnTo>
                  <a:lnTo>
                    <a:pt x="92" y="100"/>
                  </a:lnTo>
                  <a:lnTo>
                    <a:pt x="0" y="202"/>
                  </a:lnTo>
                  <a:lnTo>
                    <a:pt x="318" y="202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12F657E6-02E8-40BF-A805-C8C424EFF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485606" y="2432844"/>
              <a:ext cx="193675" cy="476250"/>
            </a:xfrm>
            <a:custGeom>
              <a:avLst/>
              <a:gdLst>
                <a:gd name="T0" fmla="*/ 122 w 122"/>
                <a:gd name="T1" fmla="*/ 98 h 300"/>
                <a:gd name="T2" fmla="*/ 122 w 122"/>
                <a:gd name="T3" fmla="*/ 300 h 300"/>
                <a:gd name="T4" fmla="*/ 0 w 122"/>
                <a:gd name="T5" fmla="*/ 202 h 300"/>
                <a:gd name="T6" fmla="*/ 0 w 122"/>
                <a:gd name="T7" fmla="*/ 0 h 300"/>
                <a:gd name="T8" fmla="*/ 122 w 122"/>
                <a:gd name="T9" fmla="*/ 9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300">
                  <a:moveTo>
                    <a:pt x="122" y="98"/>
                  </a:moveTo>
                  <a:lnTo>
                    <a:pt x="122" y="300"/>
                  </a:lnTo>
                  <a:lnTo>
                    <a:pt x="0" y="202"/>
                  </a:lnTo>
                  <a:lnTo>
                    <a:pt x="0" y="0"/>
                  </a:lnTo>
                  <a:lnTo>
                    <a:pt x="122" y="9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6" name="Freeform 225">
              <a:extLst>
                <a:ext uri="{FF2B5EF4-FFF2-40B4-BE49-F238E27FC236}">
                  <a16:creationId xmlns:a16="http://schemas.microsoft.com/office/drawing/2014/main" id="{A2EBC78A-7965-4A4D-8A5C-589AEAEED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485606" y="2432844"/>
              <a:ext cx="1531938" cy="320675"/>
            </a:xfrm>
            <a:custGeom>
              <a:avLst/>
              <a:gdLst>
                <a:gd name="T0" fmla="*/ 965 w 965"/>
                <a:gd name="T1" fmla="*/ 202 h 202"/>
                <a:gd name="T2" fmla="*/ 0 w 965"/>
                <a:gd name="T3" fmla="*/ 202 h 202"/>
                <a:gd name="T4" fmla="*/ 0 w 965"/>
                <a:gd name="T5" fmla="*/ 0 h 202"/>
                <a:gd name="T6" fmla="*/ 965 w 965"/>
                <a:gd name="T7" fmla="*/ 0 h 202"/>
                <a:gd name="T8" fmla="*/ 875 w 965"/>
                <a:gd name="T9" fmla="*/ 102 h 202"/>
                <a:gd name="T10" fmla="*/ 965 w 965"/>
                <a:gd name="T11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5" h="202">
                  <a:moveTo>
                    <a:pt x="965" y="202"/>
                  </a:moveTo>
                  <a:lnTo>
                    <a:pt x="0" y="202"/>
                  </a:lnTo>
                  <a:lnTo>
                    <a:pt x="0" y="0"/>
                  </a:lnTo>
                  <a:lnTo>
                    <a:pt x="965" y="0"/>
                  </a:lnTo>
                  <a:lnTo>
                    <a:pt x="875" y="102"/>
                  </a:lnTo>
                  <a:lnTo>
                    <a:pt x="965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7" name="Freeform 228">
              <a:extLst>
                <a:ext uri="{FF2B5EF4-FFF2-40B4-BE49-F238E27FC236}">
                  <a16:creationId xmlns:a16="http://schemas.microsoft.com/office/drawing/2014/main" id="{9CAC1EB1-7CF1-487D-8B5A-BDF5388BB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456" y="3093244"/>
              <a:ext cx="504825" cy="319088"/>
            </a:xfrm>
            <a:custGeom>
              <a:avLst/>
              <a:gdLst>
                <a:gd name="T0" fmla="*/ 318 w 318"/>
                <a:gd name="T1" fmla="*/ 0 h 201"/>
                <a:gd name="T2" fmla="*/ 0 w 318"/>
                <a:gd name="T3" fmla="*/ 0 h 201"/>
                <a:gd name="T4" fmla="*/ 92 w 318"/>
                <a:gd name="T5" fmla="*/ 101 h 201"/>
                <a:gd name="T6" fmla="*/ 0 w 318"/>
                <a:gd name="T7" fmla="*/ 201 h 201"/>
                <a:gd name="T8" fmla="*/ 318 w 318"/>
                <a:gd name="T9" fmla="*/ 201 h 201"/>
                <a:gd name="T10" fmla="*/ 318 w 318"/>
                <a:gd name="T11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201">
                  <a:moveTo>
                    <a:pt x="318" y="0"/>
                  </a:moveTo>
                  <a:lnTo>
                    <a:pt x="0" y="0"/>
                  </a:lnTo>
                  <a:lnTo>
                    <a:pt x="92" y="101"/>
                  </a:lnTo>
                  <a:lnTo>
                    <a:pt x="0" y="201"/>
                  </a:lnTo>
                  <a:lnTo>
                    <a:pt x="318" y="201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8" name="Freeform 230">
              <a:extLst>
                <a:ext uri="{FF2B5EF4-FFF2-40B4-BE49-F238E27FC236}">
                  <a16:creationId xmlns:a16="http://schemas.microsoft.com/office/drawing/2014/main" id="{C6B88C03-87A2-449B-B45B-EA020649D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485606" y="2937669"/>
              <a:ext cx="193675" cy="474663"/>
            </a:xfrm>
            <a:custGeom>
              <a:avLst/>
              <a:gdLst>
                <a:gd name="T0" fmla="*/ 122 w 122"/>
                <a:gd name="T1" fmla="*/ 98 h 299"/>
                <a:gd name="T2" fmla="*/ 122 w 122"/>
                <a:gd name="T3" fmla="*/ 299 h 299"/>
                <a:gd name="T4" fmla="*/ 0 w 122"/>
                <a:gd name="T5" fmla="*/ 201 h 299"/>
                <a:gd name="T6" fmla="*/ 0 w 122"/>
                <a:gd name="T7" fmla="*/ 0 h 299"/>
                <a:gd name="T8" fmla="*/ 122 w 122"/>
                <a:gd name="T9" fmla="*/ 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299">
                  <a:moveTo>
                    <a:pt x="122" y="98"/>
                  </a:moveTo>
                  <a:lnTo>
                    <a:pt x="122" y="299"/>
                  </a:lnTo>
                  <a:lnTo>
                    <a:pt x="0" y="201"/>
                  </a:lnTo>
                  <a:lnTo>
                    <a:pt x="0" y="0"/>
                  </a:lnTo>
                  <a:lnTo>
                    <a:pt x="122" y="9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9" name="Freeform 231">
              <a:extLst>
                <a:ext uri="{FF2B5EF4-FFF2-40B4-BE49-F238E27FC236}">
                  <a16:creationId xmlns:a16="http://schemas.microsoft.com/office/drawing/2014/main" id="{38868DBE-809F-4CBC-85BE-3D310ACE3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485606" y="2937669"/>
              <a:ext cx="1531938" cy="319088"/>
            </a:xfrm>
            <a:custGeom>
              <a:avLst/>
              <a:gdLst>
                <a:gd name="T0" fmla="*/ 965 w 965"/>
                <a:gd name="T1" fmla="*/ 201 h 201"/>
                <a:gd name="T2" fmla="*/ 0 w 965"/>
                <a:gd name="T3" fmla="*/ 201 h 201"/>
                <a:gd name="T4" fmla="*/ 0 w 965"/>
                <a:gd name="T5" fmla="*/ 0 h 201"/>
                <a:gd name="T6" fmla="*/ 965 w 965"/>
                <a:gd name="T7" fmla="*/ 0 h 201"/>
                <a:gd name="T8" fmla="*/ 875 w 965"/>
                <a:gd name="T9" fmla="*/ 102 h 201"/>
                <a:gd name="T10" fmla="*/ 965 w 965"/>
                <a:gd name="T11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5" h="201">
                  <a:moveTo>
                    <a:pt x="965" y="201"/>
                  </a:moveTo>
                  <a:lnTo>
                    <a:pt x="0" y="201"/>
                  </a:lnTo>
                  <a:lnTo>
                    <a:pt x="0" y="0"/>
                  </a:lnTo>
                  <a:lnTo>
                    <a:pt x="965" y="0"/>
                  </a:lnTo>
                  <a:lnTo>
                    <a:pt x="875" y="102"/>
                  </a:lnTo>
                  <a:lnTo>
                    <a:pt x="965" y="2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0" name="Freeform 244">
              <a:extLst>
                <a:ext uri="{FF2B5EF4-FFF2-40B4-BE49-F238E27FC236}">
                  <a16:creationId xmlns:a16="http://schemas.microsoft.com/office/drawing/2014/main" id="{1E2FA955-1FAB-4647-89F3-939D0A6E9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485606" y="3948906"/>
              <a:ext cx="193675" cy="476250"/>
            </a:xfrm>
            <a:custGeom>
              <a:avLst/>
              <a:gdLst>
                <a:gd name="T0" fmla="*/ 122 w 122"/>
                <a:gd name="T1" fmla="*/ 98 h 300"/>
                <a:gd name="T2" fmla="*/ 122 w 122"/>
                <a:gd name="T3" fmla="*/ 300 h 300"/>
                <a:gd name="T4" fmla="*/ 0 w 122"/>
                <a:gd name="T5" fmla="*/ 202 h 300"/>
                <a:gd name="T6" fmla="*/ 0 w 122"/>
                <a:gd name="T7" fmla="*/ 0 h 300"/>
                <a:gd name="T8" fmla="*/ 122 w 122"/>
                <a:gd name="T9" fmla="*/ 9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300">
                  <a:moveTo>
                    <a:pt x="122" y="98"/>
                  </a:moveTo>
                  <a:lnTo>
                    <a:pt x="122" y="300"/>
                  </a:lnTo>
                  <a:lnTo>
                    <a:pt x="0" y="202"/>
                  </a:lnTo>
                  <a:lnTo>
                    <a:pt x="0" y="0"/>
                  </a:lnTo>
                  <a:lnTo>
                    <a:pt x="122" y="98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1" name="Freeform 234">
              <a:extLst>
                <a:ext uri="{FF2B5EF4-FFF2-40B4-BE49-F238E27FC236}">
                  <a16:creationId xmlns:a16="http://schemas.microsoft.com/office/drawing/2014/main" id="{68249A8F-3569-493C-B68E-6B51344BBB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456" y="3599656"/>
              <a:ext cx="504825" cy="320675"/>
            </a:xfrm>
            <a:custGeom>
              <a:avLst/>
              <a:gdLst>
                <a:gd name="T0" fmla="*/ 318 w 318"/>
                <a:gd name="T1" fmla="*/ 0 h 202"/>
                <a:gd name="T2" fmla="*/ 0 w 318"/>
                <a:gd name="T3" fmla="*/ 0 h 202"/>
                <a:gd name="T4" fmla="*/ 92 w 318"/>
                <a:gd name="T5" fmla="*/ 100 h 202"/>
                <a:gd name="T6" fmla="*/ 0 w 318"/>
                <a:gd name="T7" fmla="*/ 202 h 202"/>
                <a:gd name="T8" fmla="*/ 318 w 318"/>
                <a:gd name="T9" fmla="*/ 202 h 202"/>
                <a:gd name="T10" fmla="*/ 318 w 318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202">
                  <a:moveTo>
                    <a:pt x="318" y="0"/>
                  </a:moveTo>
                  <a:lnTo>
                    <a:pt x="0" y="0"/>
                  </a:lnTo>
                  <a:lnTo>
                    <a:pt x="92" y="100"/>
                  </a:lnTo>
                  <a:lnTo>
                    <a:pt x="0" y="202"/>
                  </a:lnTo>
                  <a:lnTo>
                    <a:pt x="318" y="202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2" name="Freeform 236">
              <a:extLst>
                <a:ext uri="{FF2B5EF4-FFF2-40B4-BE49-F238E27FC236}">
                  <a16:creationId xmlns:a16="http://schemas.microsoft.com/office/drawing/2014/main" id="{9C6B5CC8-E9C7-488F-8561-F3912B92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485606" y="3444081"/>
              <a:ext cx="193675" cy="476250"/>
            </a:xfrm>
            <a:custGeom>
              <a:avLst/>
              <a:gdLst>
                <a:gd name="T0" fmla="*/ 122 w 122"/>
                <a:gd name="T1" fmla="*/ 98 h 300"/>
                <a:gd name="T2" fmla="*/ 122 w 122"/>
                <a:gd name="T3" fmla="*/ 300 h 300"/>
                <a:gd name="T4" fmla="*/ 0 w 122"/>
                <a:gd name="T5" fmla="*/ 202 h 300"/>
                <a:gd name="T6" fmla="*/ 0 w 122"/>
                <a:gd name="T7" fmla="*/ 0 h 300"/>
                <a:gd name="T8" fmla="*/ 122 w 122"/>
                <a:gd name="T9" fmla="*/ 9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300">
                  <a:moveTo>
                    <a:pt x="122" y="98"/>
                  </a:moveTo>
                  <a:lnTo>
                    <a:pt x="122" y="300"/>
                  </a:lnTo>
                  <a:lnTo>
                    <a:pt x="0" y="202"/>
                  </a:lnTo>
                  <a:lnTo>
                    <a:pt x="0" y="0"/>
                  </a:lnTo>
                  <a:lnTo>
                    <a:pt x="122" y="9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3" name="Freeform 237">
              <a:extLst>
                <a:ext uri="{FF2B5EF4-FFF2-40B4-BE49-F238E27FC236}">
                  <a16:creationId xmlns:a16="http://schemas.microsoft.com/office/drawing/2014/main" id="{54F3B16C-2479-4797-8482-24786C806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485606" y="3444081"/>
              <a:ext cx="1531938" cy="320675"/>
            </a:xfrm>
            <a:custGeom>
              <a:avLst/>
              <a:gdLst>
                <a:gd name="T0" fmla="*/ 965 w 965"/>
                <a:gd name="T1" fmla="*/ 202 h 202"/>
                <a:gd name="T2" fmla="*/ 0 w 965"/>
                <a:gd name="T3" fmla="*/ 202 h 202"/>
                <a:gd name="T4" fmla="*/ 0 w 965"/>
                <a:gd name="T5" fmla="*/ 0 h 202"/>
                <a:gd name="T6" fmla="*/ 965 w 965"/>
                <a:gd name="T7" fmla="*/ 0 h 202"/>
                <a:gd name="T8" fmla="*/ 875 w 965"/>
                <a:gd name="T9" fmla="*/ 100 h 202"/>
                <a:gd name="T10" fmla="*/ 965 w 965"/>
                <a:gd name="T11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5" h="202">
                  <a:moveTo>
                    <a:pt x="965" y="202"/>
                  </a:moveTo>
                  <a:lnTo>
                    <a:pt x="0" y="202"/>
                  </a:lnTo>
                  <a:lnTo>
                    <a:pt x="0" y="0"/>
                  </a:lnTo>
                  <a:lnTo>
                    <a:pt x="965" y="0"/>
                  </a:lnTo>
                  <a:lnTo>
                    <a:pt x="875" y="100"/>
                  </a:lnTo>
                  <a:lnTo>
                    <a:pt x="965" y="2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4" name="Freeform 245">
              <a:extLst>
                <a:ext uri="{FF2B5EF4-FFF2-40B4-BE49-F238E27FC236}">
                  <a16:creationId xmlns:a16="http://schemas.microsoft.com/office/drawing/2014/main" id="{CC599495-329A-4284-96C8-820381D4E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485606" y="3948906"/>
              <a:ext cx="1531938" cy="320675"/>
            </a:xfrm>
            <a:custGeom>
              <a:avLst/>
              <a:gdLst>
                <a:gd name="T0" fmla="*/ 965 w 965"/>
                <a:gd name="T1" fmla="*/ 202 h 202"/>
                <a:gd name="T2" fmla="*/ 0 w 965"/>
                <a:gd name="T3" fmla="*/ 202 h 202"/>
                <a:gd name="T4" fmla="*/ 0 w 965"/>
                <a:gd name="T5" fmla="*/ 0 h 202"/>
                <a:gd name="T6" fmla="*/ 965 w 965"/>
                <a:gd name="T7" fmla="*/ 0 h 202"/>
                <a:gd name="T8" fmla="*/ 875 w 965"/>
                <a:gd name="T9" fmla="*/ 102 h 202"/>
                <a:gd name="T10" fmla="*/ 965 w 965"/>
                <a:gd name="T11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5" h="202">
                  <a:moveTo>
                    <a:pt x="965" y="202"/>
                  </a:moveTo>
                  <a:lnTo>
                    <a:pt x="0" y="202"/>
                  </a:lnTo>
                  <a:lnTo>
                    <a:pt x="0" y="0"/>
                  </a:lnTo>
                  <a:lnTo>
                    <a:pt x="965" y="0"/>
                  </a:lnTo>
                  <a:lnTo>
                    <a:pt x="875" y="102"/>
                  </a:lnTo>
                  <a:lnTo>
                    <a:pt x="965" y="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3E63C32-604B-40A4-93BA-1A6D0A51EDBD}"/>
              </a:ext>
            </a:extLst>
          </p:cNvPr>
          <p:cNvSpPr txBox="1"/>
          <p:nvPr/>
        </p:nvSpPr>
        <p:spPr>
          <a:xfrm>
            <a:off x="860260" y="3267844"/>
            <a:ext cx="47461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" panose="020B0604020202020204" pitchFamily="2" charset="0"/>
              </a:rPr>
              <a:t>GPS Accuracy Issues In Dense Areas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3AAC29-EE41-42C7-9B0A-3158E9FE2D2C}"/>
              </a:ext>
            </a:extLst>
          </p:cNvPr>
          <p:cNvSpPr txBox="1"/>
          <p:nvPr/>
        </p:nvSpPr>
        <p:spPr>
          <a:xfrm>
            <a:off x="913338" y="2370844"/>
            <a:ext cx="47461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" panose="020B0604020202020204" pitchFamily="2" charset="0"/>
              </a:rPr>
              <a:t>Limited Internet Access In Rural Areas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41304A-C2EB-415A-A682-D8D88AB972A6}"/>
              </a:ext>
            </a:extLst>
          </p:cNvPr>
          <p:cNvSpPr txBox="1"/>
          <p:nvPr/>
        </p:nvSpPr>
        <p:spPr>
          <a:xfrm>
            <a:off x="1001230" y="4266285"/>
            <a:ext cx="47461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" panose="020B0604020202020204" pitchFamily="2" charset="0"/>
              </a:rPr>
              <a:t>Lack of Centralized Traffic 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67C7BD-C14F-4181-96B6-EB1672512DD3}"/>
              </a:ext>
            </a:extLst>
          </p:cNvPr>
          <p:cNvSpPr txBox="1"/>
          <p:nvPr/>
        </p:nvSpPr>
        <p:spPr>
          <a:xfrm>
            <a:off x="7339992" y="2214219"/>
            <a:ext cx="47461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" panose="020B0604020202020204" pitchFamily="2" charset="0"/>
              </a:rPr>
              <a:t>Users Have Smart Phones With GPS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2977598-C4DB-44D7-8717-47D63FDB9F1E}"/>
              </a:ext>
            </a:extLst>
          </p:cNvPr>
          <p:cNvSpPr txBox="1"/>
          <p:nvPr/>
        </p:nvSpPr>
        <p:spPr>
          <a:xfrm>
            <a:off x="7146087" y="3020808"/>
            <a:ext cx="47461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" panose="020B0604020202020204" pitchFamily="2" charset="0"/>
              </a:rPr>
              <a:t>Traffic Authorities Will Provide Some Data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74CF569-FF58-4C24-ADF1-DB49867D87E2}"/>
              </a:ext>
            </a:extLst>
          </p:cNvPr>
          <p:cNvSpPr txBox="1"/>
          <p:nvPr/>
        </p:nvSpPr>
        <p:spPr>
          <a:xfrm>
            <a:off x="1001230" y="949767"/>
            <a:ext cx="474611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" panose="020B0604020202020204" pitchFamily="2" charset="0"/>
              </a:rPr>
              <a:t>TASK CONSTRAINTS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1FFA883-79E7-4C51-9C63-9B5DDD3C092B}"/>
              </a:ext>
            </a:extLst>
          </p:cNvPr>
          <p:cNvSpPr txBox="1"/>
          <p:nvPr/>
        </p:nvSpPr>
        <p:spPr>
          <a:xfrm>
            <a:off x="7220345" y="861674"/>
            <a:ext cx="474611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" panose="020B0604020202020204" pitchFamily="2" charset="0"/>
              </a:rPr>
              <a:t>TASK ASSUMPTIONS</a:t>
            </a:r>
          </a:p>
        </p:txBody>
      </p:sp>
    </p:spTree>
    <p:extLst>
      <p:ext uri="{BB962C8B-B14F-4D97-AF65-F5344CB8AC3E}">
        <p14:creationId xmlns:p14="http://schemas.microsoft.com/office/powerpoint/2010/main" val="2787542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F3E1E9-91F3-D594-7B6B-7298782A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653" y="2558836"/>
            <a:ext cx="6735597" cy="1127793"/>
          </a:xfrm>
        </p:spPr>
        <p:txBody>
          <a:bodyPr bIns="0"/>
          <a:lstStyle/>
          <a:p>
            <a:r>
              <a:rPr lang="en-US" altLang="zh-CN" dirty="0"/>
              <a:t>LIMITATIONS/</a:t>
            </a:r>
            <a:br>
              <a:rPr lang="en-US" altLang="zh-CN" dirty="0"/>
            </a:br>
            <a:r>
              <a:rPr lang="en-US" altLang="zh-CN" dirty="0"/>
              <a:t>CONCLUSION</a:t>
            </a:r>
            <a:endParaRPr lang="zh-CN" alt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9197D8C-57D2-5B8A-9D06-3F78A61ADF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09750" y="1040130"/>
            <a:ext cx="3790850" cy="4652010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F5C731-0B26-AFBA-1D25-E6AE3BB1DD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50334" y="1649960"/>
            <a:ext cx="831916" cy="597807"/>
          </a:xfrm>
        </p:spPr>
        <p:txBody>
          <a:bodyPr/>
          <a:lstStyle/>
          <a:p>
            <a:r>
              <a:rPr lang="en-US" altLang="zh-CN" sz="4400" b="1" dirty="0"/>
              <a:t>09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6608421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65991E-B0D4-D212-2145-387B1AA01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A87F468-346C-B2A2-C39D-7EF46C772C91}"/>
              </a:ext>
            </a:extLst>
          </p:cNvPr>
          <p:cNvGrpSpPr/>
          <p:nvPr/>
        </p:nvGrpSpPr>
        <p:grpSpPr>
          <a:xfrm rot="20611381">
            <a:off x="-4440094" y="-252699"/>
            <a:ext cx="8208353" cy="7161583"/>
            <a:chOff x="-1928992" y="1167057"/>
            <a:chExt cx="5234941" cy="4564043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7E20C0B-24CF-9608-B003-EE8F3C5A3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4806"/>
            <a:stretch>
              <a:fillRect/>
            </a:stretch>
          </p:blipFill>
          <p:spPr>
            <a:xfrm rot="4293629">
              <a:off x="984193" y="1960284"/>
              <a:ext cx="1422653" cy="1161244"/>
            </a:xfrm>
            <a:custGeom>
              <a:avLst/>
              <a:gdLst>
                <a:gd name="connsiteX0" fmla="*/ 321333 w 1422653"/>
                <a:gd name="connsiteY0" fmla="*/ 1161244 h 1161244"/>
                <a:gd name="connsiteX1" fmla="*/ 0 w 1422653"/>
                <a:gd name="connsiteY1" fmla="*/ 782194 h 1161244"/>
                <a:gd name="connsiteX2" fmla="*/ 0 w 1422653"/>
                <a:gd name="connsiteY2" fmla="*/ 338401 h 1161244"/>
                <a:gd name="connsiteX3" fmla="*/ 160907 w 1422653"/>
                <a:gd name="connsiteY3" fmla="*/ 241831 h 1161244"/>
                <a:gd name="connsiteX4" fmla="*/ 1294694 w 1422653"/>
                <a:gd name="connsiteY4" fmla="*/ 5918 h 1161244"/>
                <a:gd name="connsiteX5" fmla="*/ 1422653 w 1422653"/>
                <a:gd name="connsiteY5" fmla="*/ 22969 h 1161244"/>
                <a:gd name="connsiteX6" fmla="*/ 1422653 w 1422653"/>
                <a:gd name="connsiteY6" fmla="*/ 588182 h 1161244"/>
                <a:gd name="connsiteX7" fmla="*/ 1340831 w 1422653"/>
                <a:gd name="connsiteY7" fmla="*/ 1006834 h 1161244"/>
                <a:gd name="connsiteX8" fmla="*/ 1240617 w 1422653"/>
                <a:gd name="connsiteY8" fmla="*/ 990946 h 1161244"/>
                <a:gd name="connsiteX9" fmla="*/ 607209 w 1422653"/>
                <a:gd name="connsiteY9" fmla="*/ 1112265 h 1161244"/>
                <a:gd name="connsiteX10" fmla="*/ 522895 w 1422653"/>
                <a:gd name="connsiteY10" fmla="*/ 1161244 h 116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2653" h="1161244">
                  <a:moveTo>
                    <a:pt x="321333" y="1161244"/>
                  </a:moveTo>
                  <a:lnTo>
                    <a:pt x="0" y="782194"/>
                  </a:lnTo>
                  <a:lnTo>
                    <a:pt x="0" y="338401"/>
                  </a:lnTo>
                  <a:lnTo>
                    <a:pt x="160907" y="241831"/>
                  </a:lnTo>
                  <a:cubicBezTo>
                    <a:pt x="508597" y="58853"/>
                    <a:pt x="901466" y="-23782"/>
                    <a:pt x="1294694" y="5918"/>
                  </a:cubicBezTo>
                  <a:lnTo>
                    <a:pt x="1422653" y="22969"/>
                  </a:lnTo>
                  <a:lnTo>
                    <a:pt x="1422653" y="588182"/>
                  </a:lnTo>
                  <a:lnTo>
                    <a:pt x="1340831" y="1006834"/>
                  </a:lnTo>
                  <a:lnTo>
                    <a:pt x="1240617" y="990946"/>
                  </a:lnTo>
                  <a:cubicBezTo>
                    <a:pt x="1021236" y="967564"/>
                    <a:pt x="801127" y="1011625"/>
                    <a:pt x="607209" y="1112265"/>
                  </a:cubicBezTo>
                  <a:lnTo>
                    <a:pt x="522895" y="1161244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86C016CF-B665-DB26-DF8A-0531E9A3A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1358" t="-1358"/>
            <a:stretch/>
          </p:blipFill>
          <p:spPr>
            <a:xfrm rot="19356610">
              <a:off x="-1648507" y="1759375"/>
              <a:ext cx="1472069" cy="980716"/>
            </a:xfrm>
            <a:custGeom>
              <a:avLst/>
              <a:gdLst>
                <a:gd name="connsiteX0" fmla="*/ 0 w 1472069"/>
                <a:gd name="connsiteY0" fmla="*/ 178281 h 980716"/>
                <a:gd name="connsiteX1" fmla="*/ 139275 w 1472069"/>
                <a:gd name="connsiteY1" fmla="*/ 114821 h 980716"/>
                <a:gd name="connsiteX2" fmla="*/ 362080 w 1472069"/>
                <a:gd name="connsiteY2" fmla="*/ 42244 h 980716"/>
                <a:gd name="connsiteX3" fmla="*/ 567285 w 1472069"/>
                <a:gd name="connsiteY3" fmla="*/ 0 h 980716"/>
                <a:gd name="connsiteX4" fmla="*/ 1222080 w 1472069"/>
                <a:gd name="connsiteY4" fmla="*/ 0 h 980716"/>
                <a:gd name="connsiteX5" fmla="*/ 1293569 w 1472069"/>
                <a:gd name="connsiteY5" fmla="*/ 9479 h 980716"/>
                <a:gd name="connsiteX6" fmla="*/ 1472069 w 1472069"/>
                <a:gd name="connsiteY6" fmla="*/ 53987 h 980716"/>
                <a:gd name="connsiteX7" fmla="*/ 1472069 w 1472069"/>
                <a:gd name="connsiteY7" fmla="*/ 243459 h 980716"/>
                <a:gd name="connsiteX8" fmla="*/ 1248471 w 1472069"/>
                <a:gd name="connsiteY8" fmla="*/ 980716 h 980716"/>
                <a:gd name="connsiteX9" fmla="*/ 1182321 w 1472069"/>
                <a:gd name="connsiteY9" fmla="*/ 980716 h 980716"/>
                <a:gd name="connsiteX10" fmla="*/ 1180430 w 1472069"/>
                <a:gd name="connsiteY10" fmla="*/ 980114 h 980716"/>
                <a:gd name="connsiteX11" fmla="*/ 639629 w 1472069"/>
                <a:gd name="connsiteY11" fmla="*/ 967759 h 980716"/>
                <a:gd name="connsiteX12" fmla="*/ 592089 w 1472069"/>
                <a:gd name="connsiteY12" fmla="*/ 980716 h 980716"/>
                <a:gd name="connsiteX13" fmla="*/ 164588 w 1472069"/>
                <a:gd name="connsiteY13" fmla="*/ 980716 h 980716"/>
                <a:gd name="connsiteX14" fmla="*/ 0 w 1472069"/>
                <a:gd name="connsiteY14" fmla="*/ 741024 h 98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2069" h="980716">
                  <a:moveTo>
                    <a:pt x="0" y="178281"/>
                  </a:moveTo>
                  <a:lnTo>
                    <a:pt x="139275" y="114821"/>
                  </a:lnTo>
                  <a:cubicBezTo>
                    <a:pt x="212260" y="86427"/>
                    <a:pt x="286651" y="62217"/>
                    <a:pt x="362080" y="42244"/>
                  </a:cubicBezTo>
                  <a:lnTo>
                    <a:pt x="567285" y="0"/>
                  </a:lnTo>
                  <a:lnTo>
                    <a:pt x="1222080" y="0"/>
                  </a:lnTo>
                  <a:lnTo>
                    <a:pt x="1293569" y="9479"/>
                  </a:lnTo>
                  <a:lnTo>
                    <a:pt x="1472069" y="53987"/>
                  </a:lnTo>
                  <a:lnTo>
                    <a:pt x="1472069" y="243459"/>
                  </a:lnTo>
                  <a:lnTo>
                    <a:pt x="1248471" y="980716"/>
                  </a:lnTo>
                  <a:lnTo>
                    <a:pt x="1182321" y="980716"/>
                  </a:lnTo>
                  <a:lnTo>
                    <a:pt x="1180430" y="980114"/>
                  </a:lnTo>
                  <a:cubicBezTo>
                    <a:pt x="1002357" y="932684"/>
                    <a:pt x="816493" y="928706"/>
                    <a:pt x="639629" y="967759"/>
                  </a:cubicBezTo>
                  <a:lnTo>
                    <a:pt x="592089" y="980716"/>
                  </a:lnTo>
                  <a:lnTo>
                    <a:pt x="164588" y="980716"/>
                  </a:lnTo>
                  <a:lnTo>
                    <a:pt x="0" y="741024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4D0B4499-3AF1-3644-0BBF-3E3C0181F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238" t="11490" r="14935"/>
            <a:stretch>
              <a:fillRect/>
            </a:stretch>
          </p:blipFill>
          <p:spPr>
            <a:xfrm rot="15324099">
              <a:off x="-194158" y="1046164"/>
              <a:ext cx="1322199" cy="1563985"/>
            </a:xfrm>
            <a:custGeom>
              <a:avLst/>
              <a:gdLst>
                <a:gd name="connsiteX0" fmla="*/ 1312210 w 1322199"/>
                <a:gd name="connsiteY0" fmla="*/ 0 h 1563985"/>
                <a:gd name="connsiteX1" fmla="*/ 846980 w 1322199"/>
                <a:gd name="connsiteY1" fmla="*/ 1545750 h 1563985"/>
                <a:gd name="connsiteX2" fmla="*/ 830399 w 1322199"/>
                <a:gd name="connsiteY2" fmla="*/ 1563985 h 1563985"/>
                <a:gd name="connsiteX3" fmla="*/ 532074 w 1322199"/>
                <a:gd name="connsiteY3" fmla="*/ 1563985 h 1563985"/>
                <a:gd name="connsiteX4" fmla="*/ 0 w 1322199"/>
                <a:gd name="connsiteY4" fmla="*/ 1015533 h 1563985"/>
                <a:gd name="connsiteX5" fmla="*/ 53656 w 1322199"/>
                <a:gd name="connsiteY5" fmla="*/ 966893 h 1563985"/>
                <a:gd name="connsiteX6" fmla="*/ 289168 w 1322199"/>
                <a:gd name="connsiteY6" fmla="*/ 576252 h 1563985"/>
                <a:gd name="connsiteX7" fmla="*/ 359461 w 1322199"/>
                <a:gd name="connsiteY7" fmla="*/ 125558 h 1563985"/>
                <a:gd name="connsiteX8" fmla="*/ 355820 w 1322199"/>
                <a:gd name="connsiteY8" fmla="*/ 99168 h 156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2199" h="1563985">
                  <a:moveTo>
                    <a:pt x="1312210" y="0"/>
                  </a:moveTo>
                  <a:cubicBezTo>
                    <a:pt x="1366620" y="558981"/>
                    <a:pt x="1196977" y="1114310"/>
                    <a:pt x="846980" y="1545750"/>
                  </a:cubicBezTo>
                  <a:lnTo>
                    <a:pt x="830399" y="1563985"/>
                  </a:lnTo>
                  <a:lnTo>
                    <a:pt x="532074" y="1563985"/>
                  </a:lnTo>
                  <a:lnTo>
                    <a:pt x="0" y="1015533"/>
                  </a:lnTo>
                  <a:lnTo>
                    <a:pt x="53656" y="966893"/>
                  </a:lnTo>
                  <a:cubicBezTo>
                    <a:pt x="153846" y="856932"/>
                    <a:pt x="234931" y="725469"/>
                    <a:pt x="289168" y="576252"/>
                  </a:cubicBezTo>
                  <a:cubicBezTo>
                    <a:pt x="343404" y="427034"/>
                    <a:pt x="365659" y="274189"/>
                    <a:pt x="359461" y="125558"/>
                  </a:cubicBezTo>
                  <a:lnTo>
                    <a:pt x="355820" y="99168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7740C500-53BB-5746-D0E1-99E36B573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226" b="14013"/>
            <a:stretch/>
          </p:blipFill>
          <p:spPr>
            <a:xfrm rot="4799667">
              <a:off x="-2228678" y="3155268"/>
              <a:ext cx="1602763" cy="1003392"/>
            </a:xfrm>
            <a:custGeom>
              <a:avLst/>
              <a:gdLst>
                <a:gd name="connsiteX0" fmla="*/ 328174 w 1602763"/>
                <a:gd name="connsiteY0" fmla="*/ 0 h 1003392"/>
                <a:gd name="connsiteX1" fmla="*/ 669633 w 1602763"/>
                <a:gd name="connsiteY1" fmla="*/ 0 h 1003392"/>
                <a:gd name="connsiteX2" fmla="*/ 788685 w 1602763"/>
                <a:gd name="connsiteY2" fmla="*/ 22885 h 1003392"/>
                <a:gd name="connsiteX3" fmla="*/ 1118879 w 1602763"/>
                <a:gd name="connsiteY3" fmla="*/ 8611 h 1003392"/>
                <a:gd name="connsiteX4" fmla="*/ 1149934 w 1602763"/>
                <a:gd name="connsiteY4" fmla="*/ 0 h 1003392"/>
                <a:gd name="connsiteX5" fmla="*/ 1401288 w 1602763"/>
                <a:gd name="connsiteY5" fmla="*/ 0 h 1003392"/>
                <a:gd name="connsiteX6" fmla="*/ 1602763 w 1602763"/>
                <a:gd name="connsiteY6" fmla="*/ 483255 h 1003392"/>
                <a:gd name="connsiteX7" fmla="*/ 1602763 w 1602763"/>
                <a:gd name="connsiteY7" fmla="*/ 880113 h 1003392"/>
                <a:gd name="connsiteX8" fmla="*/ 1521875 w 1602763"/>
                <a:gd name="connsiteY8" fmla="*/ 910333 h 1003392"/>
                <a:gd name="connsiteX9" fmla="*/ 142268 w 1602763"/>
                <a:gd name="connsiteY9" fmla="*/ 855545 h 1003392"/>
                <a:gd name="connsiteX10" fmla="*/ 0 w 1602763"/>
                <a:gd name="connsiteY10" fmla="*/ 788648 h 1003392"/>
                <a:gd name="connsiteX11" fmla="*/ 0 w 1602763"/>
                <a:gd name="connsiteY11" fmla="*/ 617388 h 100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2763" h="1003392">
                  <a:moveTo>
                    <a:pt x="328174" y="0"/>
                  </a:moveTo>
                  <a:lnTo>
                    <a:pt x="669633" y="0"/>
                  </a:lnTo>
                  <a:lnTo>
                    <a:pt x="788685" y="22885"/>
                  </a:lnTo>
                  <a:cubicBezTo>
                    <a:pt x="900470" y="35323"/>
                    <a:pt x="1011581" y="29942"/>
                    <a:pt x="1118879" y="8611"/>
                  </a:cubicBezTo>
                  <a:lnTo>
                    <a:pt x="1149934" y="0"/>
                  </a:lnTo>
                  <a:lnTo>
                    <a:pt x="1401288" y="0"/>
                  </a:lnTo>
                  <a:lnTo>
                    <a:pt x="1602763" y="483255"/>
                  </a:lnTo>
                  <a:lnTo>
                    <a:pt x="1602763" y="880113"/>
                  </a:lnTo>
                  <a:lnTo>
                    <a:pt x="1521875" y="910333"/>
                  </a:lnTo>
                  <a:cubicBezTo>
                    <a:pt x="1067660" y="1051038"/>
                    <a:pt x="581144" y="1031718"/>
                    <a:pt x="142268" y="855545"/>
                  </a:cubicBezTo>
                  <a:lnTo>
                    <a:pt x="0" y="788648"/>
                  </a:lnTo>
                  <a:lnTo>
                    <a:pt x="0" y="617388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18A29B4-C6AC-9094-96B3-2D283456D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552" r="9080" b="12606"/>
            <a:stretch>
              <a:fillRect/>
            </a:stretch>
          </p:blipFill>
          <p:spPr>
            <a:xfrm rot="2008061" flipV="1">
              <a:off x="-1440254" y="4303782"/>
              <a:ext cx="1817211" cy="1143048"/>
            </a:xfrm>
            <a:custGeom>
              <a:avLst/>
              <a:gdLst>
                <a:gd name="connsiteX0" fmla="*/ 409644 w 1817211"/>
                <a:gd name="connsiteY0" fmla="*/ 34754 h 1143048"/>
                <a:gd name="connsiteX1" fmla="*/ 1817211 w 1817211"/>
                <a:gd name="connsiteY1" fmla="*/ 255604 h 1143048"/>
                <a:gd name="connsiteX2" fmla="*/ 1343538 w 1817211"/>
                <a:gd name="connsiteY2" fmla="*/ 1143048 h 1143048"/>
                <a:gd name="connsiteX3" fmla="*/ 1309300 w 1817211"/>
                <a:gd name="connsiteY3" fmla="*/ 1122545 h 1143048"/>
                <a:gd name="connsiteX4" fmla="*/ 416544 w 1817211"/>
                <a:gd name="connsiteY4" fmla="*/ 1027663 h 1143048"/>
                <a:gd name="connsiteX5" fmla="*/ 327338 w 1817211"/>
                <a:gd name="connsiteY5" fmla="*/ 1058322 h 1143048"/>
                <a:gd name="connsiteX6" fmla="*/ 0 w 1817211"/>
                <a:gd name="connsiteY6" fmla="*/ 303695 h 1143048"/>
                <a:gd name="connsiteX7" fmla="*/ 0 w 1817211"/>
                <a:gd name="connsiteY7" fmla="*/ 154606 h 1143048"/>
                <a:gd name="connsiteX8" fmla="*/ 173993 w 1817211"/>
                <a:gd name="connsiteY8" fmla="*/ 91358 h 1143048"/>
                <a:gd name="connsiteX9" fmla="*/ 409644 w 1817211"/>
                <a:gd name="connsiteY9" fmla="*/ 34754 h 114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7211" h="1143048">
                  <a:moveTo>
                    <a:pt x="409644" y="34754"/>
                  </a:moveTo>
                  <a:cubicBezTo>
                    <a:pt x="885219" y="-51567"/>
                    <a:pt x="1381851" y="23231"/>
                    <a:pt x="1817211" y="255604"/>
                  </a:cubicBezTo>
                  <a:lnTo>
                    <a:pt x="1343538" y="1143048"/>
                  </a:lnTo>
                  <a:lnTo>
                    <a:pt x="1309300" y="1122545"/>
                  </a:lnTo>
                  <a:cubicBezTo>
                    <a:pt x="1022567" y="969502"/>
                    <a:pt x="702397" y="944450"/>
                    <a:pt x="416544" y="1027663"/>
                  </a:cubicBezTo>
                  <a:lnTo>
                    <a:pt x="327338" y="1058322"/>
                  </a:lnTo>
                  <a:lnTo>
                    <a:pt x="0" y="303695"/>
                  </a:lnTo>
                  <a:lnTo>
                    <a:pt x="0" y="154606"/>
                  </a:lnTo>
                  <a:lnTo>
                    <a:pt x="173993" y="91358"/>
                  </a:lnTo>
                  <a:cubicBezTo>
                    <a:pt x="251704" y="68003"/>
                    <a:pt x="330381" y="49141"/>
                    <a:pt x="409644" y="34754"/>
                  </a:cubicBez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255412B-8880-2910-0317-661AA416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-2056" t="-7177" r="-9871" b="-1"/>
            <a:stretch/>
          </p:blipFill>
          <p:spPr>
            <a:xfrm rot="21566444" flipV="1">
              <a:off x="114425" y="4527652"/>
              <a:ext cx="1652085" cy="1119240"/>
            </a:xfrm>
            <a:custGeom>
              <a:avLst/>
              <a:gdLst>
                <a:gd name="connsiteX0" fmla="*/ 0 w 1652085"/>
                <a:gd name="connsiteY0" fmla="*/ 10310 h 1119240"/>
                <a:gd name="connsiteX1" fmla="*/ 215027 w 1652085"/>
                <a:gd name="connsiteY1" fmla="*/ 0 h 1119240"/>
                <a:gd name="connsiteX2" fmla="*/ 1553188 w 1652085"/>
                <a:gd name="connsiteY2" fmla="*/ 471129 h 1119240"/>
                <a:gd name="connsiteX3" fmla="*/ 1652085 w 1652085"/>
                <a:gd name="connsiteY3" fmla="*/ 559421 h 1119240"/>
                <a:gd name="connsiteX4" fmla="*/ 1652085 w 1652085"/>
                <a:gd name="connsiteY4" fmla="*/ 712321 h 1119240"/>
                <a:gd name="connsiteX5" fmla="*/ 1231128 w 1652085"/>
                <a:gd name="connsiteY5" fmla="*/ 1119240 h 1119240"/>
                <a:gd name="connsiteX6" fmla="*/ 741314 w 1652085"/>
                <a:gd name="connsiteY6" fmla="*/ 1119240 h 1119240"/>
                <a:gd name="connsiteX7" fmla="*/ 644857 w 1652085"/>
                <a:gd name="connsiteY7" fmla="*/ 1075454 h 1119240"/>
                <a:gd name="connsiteX8" fmla="*/ 192977 w 1652085"/>
                <a:gd name="connsiteY8" fmla="*/ 990667 h 1119240"/>
                <a:gd name="connsiteX9" fmla="*/ 72675 w 1652085"/>
                <a:gd name="connsiteY9" fmla="*/ 997286 h 1119240"/>
                <a:gd name="connsiteX10" fmla="*/ 0 w 1652085"/>
                <a:gd name="connsiteY10" fmla="*/ 298308 h 111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2085" h="1119240">
                  <a:moveTo>
                    <a:pt x="0" y="10310"/>
                  </a:moveTo>
                  <a:lnTo>
                    <a:pt x="215027" y="0"/>
                  </a:lnTo>
                  <a:cubicBezTo>
                    <a:pt x="702752" y="3828"/>
                    <a:pt x="1174654" y="169971"/>
                    <a:pt x="1553188" y="471129"/>
                  </a:cubicBezTo>
                  <a:lnTo>
                    <a:pt x="1652085" y="559421"/>
                  </a:lnTo>
                  <a:lnTo>
                    <a:pt x="1652085" y="712321"/>
                  </a:lnTo>
                  <a:lnTo>
                    <a:pt x="1231128" y="1119240"/>
                  </a:lnTo>
                  <a:lnTo>
                    <a:pt x="741314" y="1119240"/>
                  </a:lnTo>
                  <a:lnTo>
                    <a:pt x="644857" y="1075454"/>
                  </a:lnTo>
                  <a:cubicBezTo>
                    <a:pt x="504929" y="1019770"/>
                    <a:pt x="352001" y="989708"/>
                    <a:pt x="192977" y="990667"/>
                  </a:cubicBezTo>
                  <a:lnTo>
                    <a:pt x="72675" y="997286"/>
                  </a:lnTo>
                  <a:lnTo>
                    <a:pt x="0" y="298308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31CC3F5-7284-6F66-F4F1-7A85E48DE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" r="20"/>
            <a:stretch/>
          </p:blipFill>
          <p:spPr>
            <a:xfrm rot="322599" flipV="1">
              <a:off x="1693028" y="2931527"/>
              <a:ext cx="1612921" cy="2799573"/>
            </a:xfrm>
            <a:custGeom>
              <a:avLst/>
              <a:gdLst>
                <a:gd name="connsiteX0" fmla="*/ 729023 w 1235180"/>
                <a:gd name="connsiteY0" fmla="*/ 0 h 1736927"/>
                <a:gd name="connsiteX1" fmla="*/ 799915 w 1235180"/>
                <a:gd name="connsiteY1" fmla="*/ 0 h 1736927"/>
                <a:gd name="connsiteX2" fmla="*/ 912784 w 1235180"/>
                <a:gd name="connsiteY2" fmla="*/ 157986 h 1736927"/>
                <a:gd name="connsiteX3" fmla="*/ 1182201 w 1235180"/>
                <a:gd name="connsiteY3" fmla="*/ 1736927 h 1736927"/>
                <a:gd name="connsiteX4" fmla="*/ 184446 w 1235180"/>
                <a:gd name="connsiteY4" fmla="*/ 1511019 h 1736927"/>
                <a:gd name="connsiteX5" fmla="*/ 197952 w 1235180"/>
                <a:gd name="connsiteY5" fmla="*/ 1459930 h 1736927"/>
                <a:gd name="connsiteX6" fmla="*/ 221314 w 1235180"/>
                <a:gd name="connsiteY6" fmla="*/ 1234512 h 1736927"/>
                <a:gd name="connsiteX7" fmla="*/ 24929 w 1235180"/>
                <a:gd name="connsiteY7" fmla="*/ 609148 h 1736927"/>
                <a:gd name="connsiteX8" fmla="*/ 0 w 1235180"/>
                <a:gd name="connsiteY8" fmla="*/ 576721 h 173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5180" h="1736927">
                  <a:moveTo>
                    <a:pt x="729023" y="0"/>
                  </a:moveTo>
                  <a:lnTo>
                    <a:pt x="799915" y="0"/>
                  </a:lnTo>
                  <a:lnTo>
                    <a:pt x="912784" y="157986"/>
                  </a:lnTo>
                  <a:cubicBezTo>
                    <a:pt x="1208070" y="625377"/>
                    <a:pt x="1307365" y="1192936"/>
                    <a:pt x="1182201" y="1736927"/>
                  </a:cubicBezTo>
                  <a:lnTo>
                    <a:pt x="184446" y="1511019"/>
                  </a:lnTo>
                  <a:lnTo>
                    <a:pt x="197952" y="1459930"/>
                  </a:lnTo>
                  <a:cubicBezTo>
                    <a:pt x="213270" y="1387118"/>
                    <a:pt x="221314" y="1311729"/>
                    <a:pt x="221314" y="1234512"/>
                  </a:cubicBezTo>
                  <a:cubicBezTo>
                    <a:pt x="221314" y="1002863"/>
                    <a:pt x="148916" y="787662"/>
                    <a:pt x="24929" y="609148"/>
                  </a:cubicBezTo>
                  <a:lnTo>
                    <a:pt x="0" y="576721"/>
                  </a:lnTo>
                  <a:close/>
                </a:path>
              </a:pathLst>
            </a:cu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653BCB8-D009-B19F-229E-78DE5004411E}"/>
                </a:ext>
              </a:extLst>
            </p:cNvPr>
            <p:cNvSpPr txBox="1"/>
            <p:nvPr/>
          </p:nvSpPr>
          <p:spPr>
            <a:xfrm rot="988619">
              <a:off x="1132328" y="3370412"/>
              <a:ext cx="449006" cy="843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ture"/>
                </a:rPr>
                <a:t>1</a:t>
              </a:r>
              <a:endPara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ture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C00ED0-7B82-761E-F8E8-486D42DA0E85}"/>
              </a:ext>
            </a:extLst>
          </p:cNvPr>
          <p:cNvSpPr txBox="1"/>
          <p:nvPr/>
        </p:nvSpPr>
        <p:spPr>
          <a:xfrm>
            <a:off x="4187838" y="3122197"/>
            <a:ext cx="7775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This report outlines the requirements gathering phase for a mobile application designed to enhance road safety in Cameroon by providing road sign education and real-time road condition updates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75E21F-5609-3DE3-1F1E-A2F07AF95635}"/>
              </a:ext>
            </a:extLst>
          </p:cNvPr>
          <p:cNvSpPr txBox="1"/>
          <p:nvPr/>
        </p:nvSpPr>
        <p:spPr>
          <a:xfrm>
            <a:off x="4126081" y="1529190"/>
            <a:ext cx="75962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latin typeface="Couture"/>
              </a:rPr>
              <a:t>INTRODUCTION</a:t>
            </a:r>
            <a:endParaRPr lang="en-US" sz="6600" b="1" dirty="0">
              <a:latin typeface="Coutur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B66E4-2627-DA17-832E-52F3E37BB9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4660" y="4225764"/>
            <a:ext cx="1589111" cy="1589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835A08-78A8-CFFB-8BD0-3DADDBA26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721588">
            <a:off x="9168253" y="5265909"/>
            <a:ext cx="1313249" cy="13132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72EC9A-D7CB-7B18-D98B-025EB65251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9279" y="5199395"/>
            <a:ext cx="1818376" cy="181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2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Woman standing in work conference room">
            <a:extLst>
              <a:ext uri="{FF2B5EF4-FFF2-40B4-BE49-F238E27FC236}">
                <a16:creationId xmlns:a16="http://schemas.microsoft.com/office/drawing/2014/main" id="{AAB18CD4-A387-CAD5-F0A9-F9DE4E62D2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496"/>
          <a:stretch/>
        </p:blipFill>
        <p:spPr>
          <a:xfrm>
            <a:off x="0" y="0"/>
            <a:ext cx="9858625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4A01E4-C1AA-5FF3-87D3-D36F76AE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56395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190B5A-8023-AA5B-3A05-7AC2BB532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00AFBA6-2E87-F964-6F2E-4E046124AB1B}"/>
              </a:ext>
            </a:extLst>
          </p:cNvPr>
          <p:cNvGrpSpPr/>
          <p:nvPr/>
        </p:nvGrpSpPr>
        <p:grpSpPr>
          <a:xfrm rot="17619274">
            <a:off x="-3633962" y="406042"/>
            <a:ext cx="6864599" cy="8017841"/>
            <a:chOff x="-1928992" y="1167057"/>
            <a:chExt cx="4675601" cy="5608703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29FFB0C-5230-1BB2-0FF2-B833809C4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4806"/>
            <a:stretch>
              <a:fillRect/>
            </a:stretch>
          </p:blipFill>
          <p:spPr>
            <a:xfrm rot="4293629">
              <a:off x="984193" y="1960284"/>
              <a:ext cx="1422653" cy="1161244"/>
            </a:xfrm>
            <a:custGeom>
              <a:avLst/>
              <a:gdLst>
                <a:gd name="connsiteX0" fmla="*/ 321333 w 1422653"/>
                <a:gd name="connsiteY0" fmla="*/ 1161244 h 1161244"/>
                <a:gd name="connsiteX1" fmla="*/ 0 w 1422653"/>
                <a:gd name="connsiteY1" fmla="*/ 782194 h 1161244"/>
                <a:gd name="connsiteX2" fmla="*/ 0 w 1422653"/>
                <a:gd name="connsiteY2" fmla="*/ 338401 h 1161244"/>
                <a:gd name="connsiteX3" fmla="*/ 160907 w 1422653"/>
                <a:gd name="connsiteY3" fmla="*/ 241831 h 1161244"/>
                <a:gd name="connsiteX4" fmla="*/ 1294694 w 1422653"/>
                <a:gd name="connsiteY4" fmla="*/ 5918 h 1161244"/>
                <a:gd name="connsiteX5" fmla="*/ 1422653 w 1422653"/>
                <a:gd name="connsiteY5" fmla="*/ 22969 h 1161244"/>
                <a:gd name="connsiteX6" fmla="*/ 1422653 w 1422653"/>
                <a:gd name="connsiteY6" fmla="*/ 588182 h 1161244"/>
                <a:gd name="connsiteX7" fmla="*/ 1340831 w 1422653"/>
                <a:gd name="connsiteY7" fmla="*/ 1006834 h 1161244"/>
                <a:gd name="connsiteX8" fmla="*/ 1240617 w 1422653"/>
                <a:gd name="connsiteY8" fmla="*/ 990946 h 1161244"/>
                <a:gd name="connsiteX9" fmla="*/ 607209 w 1422653"/>
                <a:gd name="connsiteY9" fmla="*/ 1112265 h 1161244"/>
                <a:gd name="connsiteX10" fmla="*/ 522895 w 1422653"/>
                <a:gd name="connsiteY10" fmla="*/ 1161244 h 116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2653" h="1161244">
                  <a:moveTo>
                    <a:pt x="321333" y="1161244"/>
                  </a:moveTo>
                  <a:lnTo>
                    <a:pt x="0" y="782194"/>
                  </a:lnTo>
                  <a:lnTo>
                    <a:pt x="0" y="338401"/>
                  </a:lnTo>
                  <a:lnTo>
                    <a:pt x="160907" y="241831"/>
                  </a:lnTo>
                  <a:cubicBezTo>
                    <a:pt x="508597" y="58853"/>
                    <a:pt x="901466" y="-23782"/>
                    <a:pt x="1294694" y="5918"/>
                  </a:cubicBezTo>
                  <a:lnTo>
                    <a:pt x="1422653" y="22969"/>
                  </a:lnTo>
                  <a:lnTo>
                    <a:pt x="1422653" y="588182"/>
                  </a:lnTo>
                  <a:lnTo>
                    <a:pt x="1340831" y="1006834"/>
                  </a:lnTo>
                  <a:lnTo>
                    <a:pt x="1240617" y="990946"/>
                  </a:lnTo>
                  <a:cubicBezTo>
                    <a:pt x="1021236" y="967564"/>
                    <a:pt x="801127" y="1011625"/>
                    <a:pt x="607209" y="1112265"/>
                  </a:cubicBezTo>
                  <a:lnTo>
                    <a:pt x="522895" y="1161244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6490CAB1-3FC5-3E7A-3742-81C168F50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1358" t="-1358"/>
            <a:stretch/>
          </p:blipFill>
          <p:spPr>
            <a:xfrm rot="19356610">
              <a:off x="-1648507" y="1759375"/>
              <a:ext cx="1472069" cy="980716"/>
            </a:xfrm>
            <a:custGeom>
              <a:avLst/>
              <a:gdLst>
                <a:gd name="connsiteX0" fmla="*/ 0 w 1472069"/>
                <a:gd name="connsiteY0" fmla="*/ 178281 h 980716"/>
                <a:gd name="connsiteX1" fmla="*/ 139275 w 1472069"/>
                <a:gd name="connsiteY1" fmla="*/ 114821 h 980716"/>
                <a:gd name="connsiteX2" fmla="*/ 362080 w 1472069"/>
                <a:gd name="connsiteY2" fmla="*/ 42244 h 980716"/>
                <a:gd name="connsiteX3" fmla="*/ 567285 w 1472069"/>
                <a:gd name="connsiteY3" fmla="*/ 0 h 980716"/>
                <a:gd name="connsiteX4" fmla="*/ 1222080 w 1472069"/>
                <a:gd name="connsiteY4" fmla="*/ 0 h 980716"/>
                <a:gd name="connsiteX5" fmla="*/ 1293569 w 1472069"/>
                <a:gd name="connsiteY5" fmla="*/ 9479 h 980716"/>
                <a:gd name="connsiteX6" fmla="*/ 1472069 w 1472069"/>
                <a:gd name="connsiteY6" fmla="*/ 53987 h 980716"/>
                <a:gd name="connsiteX7" fmla="*/ 1472069 w 1472069"/>
                <a:gd name="connsiteY7" fmla="*/ 243459 h 980716"/>
                <a:gd name="connsiteX8" fmla="*/ 1248471 w 1472069"/>
                <a:gd name="connsiteY8" fmla="*/ 980716 h 980716"/>
                <a:gd name="connsiteX9" fmla="*/ 1182321 w 1472069"/>
                <a:gd name="connsiteY9" fmla="*/ 980716 h 980716"/>
                <a:gd name="connsiteX10" fmla="*/ 1180430 w 1472069"/>
                <a:gd name="connsiteY10" fmla="*/ 980114 h 980716"/>
                <a:gd name="connsiteX11" fmla="*/ 639629 w 1472069"/>
                <a:gd name="connsiteY11" fmla="*/ 967759 h 980716"/>
                <a:gd name="connsiteX12" fmla="*/ 592089 w 1472069"/>
                <a:gd name="connsiteY12" fmla="*/ 980716 h 980716"/>
                <a:gd name="connsiteX13" fmla="*/ 164588 w 1472069"/>
                <a:gd name="connsiteY13" fmla="*/ 980716 h 980716"/>
                <a:gd name="connsiteX14" fmla="*/ 0 w 1472069"/>
                <a:gd name="connsiteY14" fmla="*/ 741024 h 98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2069" h="980716">
                  <a:moveTo>
                    <a:pt x="0" y="178281"/>
                  </a:moveTo>
                  <a:lnTo>
                    <a:pt x="139275" y="114821"/>
                  </a:lnTo>
                  <a:cubicBezTo>
                    <a:pt x="212260" y="86427"/>
                    <a:pt x="286651" y="62217"/>
                    <a:pt x="362080" y="42244"/>
                  </a:cubicBezTo>
                  <a:lnTo>
                    <a:pt x="567285" y="0"/>
                  </a:lnTo>
                  <a:lnTo>
                    <a:pt x="1222080" y="0"/>
                  </a:lnTo>
                  <a:lnTo>
                    <a:pt x="1293569" y="9479"/>
                  </a:lnTo>
                  <a:lnTo>
                    <a:pt x="1472069" y="53987"/>
                  </a:lnTo>
                  <a:lnTo>
                    <a:pt x="1472069" y="243459"/>
                  </a:lnTo>
                  <a:lnTo>
                    <a:pt x="1248471" y="980716"/>
                  </a:lnTo>
                  <a:lnTo>
                    <a:pt x="1182321" y="980716"/>
                  </a:lnTo>
                  <a:lnTo>
                    <a:pt x="1180430" y="980114"/>
                  </a:lnTo>
                  <a:cubicBezTo>
                    <a:pt x="1002357" y="932684"/>
                    <a:pt x="816493" y="928706"/>
                    <a:pt x="639629" y="967759"/>
                  </a:cubicBezTo>
                  <a:lnTo>
                    <a:pt x="592089" y="980716"/>
                  </a:lnTo>
                  <a:lnTo>
                    <a:pt x="164588" y="980716"/>
                  </a:lnTo>
                  <a:lnTo>
                    <a:pt x="0" y="741024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EE0B8578-68B9-EC48-0C36-F9A74EC5B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238" t="11490" r="14935"/>
            <a:stretch>
              <a:fillRect/>
            </a:stretch>
          </p:blipFill>
          <p:spPr>
            <a:xfrm rot="15324099">
              <a:off x="-194158" y="1046164"/>
              <a:ext cx="1322199" cy="1563985"/>
            </a:xfrm>
            <a:custGeom>
              <a:avLst/>
              <a:gdLst>
                <a:gd name="connsiteX0" fmla="*/ 1312210 w 1322199"/>
                <a:gd name="connsiteY0" fmla="*/ 0 h 1563985"/>
                <a:gd name="connsiteX1" fmla="*/ 846980 w 1322199"/>
                <a:gd name="connsiteY1" fmla="*/ 1545750 h 1563985"/>
                <a:gd name="connsiteX2" fmla="*/ 830399 w 1322199"/>
                <a:gd name="connsiteY2" fmla="*/ 1563985 h 1563985"/>
                <a:gd name="connsiteX3" fmla="*/ 532074 w 1322199"/>
                <a:gd name="connsiteY3" fmla="*/ 1563985 h 1563985"/>
                <a:gd name="connsiteX4" fmla="*/ 0 w 1322199"/>
                <a:gd name="connsiteY4" fmla="*/ 1015533 h 1563985"/>
                <a:gd name="connsiteX5" fmla="*/ 53656 w 1322199"/>
                <a:gd name="connsiteY5" fmla="*/ 966893 h 1563985"/>
                <a:gd name="connsiteX6" fmla="*/ 289168 w 1322199"/>
                <a:gd name="connsiteY6" fmla="*/ 576252 h 1563985"/>
                <a:gd name="connsiteX7" fmla="*/ 359461 w 1322199"/>
                <a:gd name="connsiteY7" fmla="*/ 125558 h 1563985"/>
                <a:gd name="connsiteX8" fmla="*/ 355820 w 1322199"/>
                <a:gd name="connsiteY8" fmla="*/ 99168 h 156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2199" h="1563985">
                  <a:moveTo>
                    <a:pt x="1312210" y="0"/>
                  </a:moveTo>
                  <a:cubicBezTo>
                    <a:pt x="1366620" y="558981"/>
                    <a:pt x="1196977" y="1114310"/>
                    <a:pt x="846980" y="1545750"/>
                  </a:cubicBezTo>
                  <a:lnTo>
                    <a:pt x="830399" y="1563985"/>
                  </a:lnTo>
                  <a:lnTo>
                    <a:pt x="532074" y="1563985"/>
                  </a:lnTo>
                  <a:lnTo>
                    <a:pt x="0" y="1015533"/>
                  </a:lnTo>
                  <a:lnTo>
                    <a:pt x="53656" y="966893"/>
                  </a:lnTo>
                  <a:cubicBezTo>
                    <a:pt x="153846" y="856932"/>
                    <a:pt x="234931" y="725469"/>
                    <a:pt x="289168" y="576252"/>
                  </a:cubicBezTo>
                  <a:cubicBezTo>
                    <a:pt x="343404" y="427034"/>
                    <a:pt x="365659" y="274189"/>
                    <a:pt x="359461" y="125558"/>
                  </a:cubicBezTo>
                  <a:lnTo>
                    <a:pt x="355820" y="99168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8183DA2-25FA-1C66-7877-7A27BDF2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226" b="14013"/>
            <a:stretch/>
          </p:blipFill>
          <p:spPr>
            <a:xfrm rot="4799667">
              <a:off x="-2228678" y="3155268"/>
              <a:ext cx="1602763" cy="1003392"/>
            </a:xfrm>
            <a:custGeom>
              <a:avLst/>
              <a:gdLst>
                <a:gd name="connsiteX0" fmla="*/ 328174 w 1602763"/>
                <a:gd name="connsiteY0" fmla="*/ 0 h 1003392"/>
                <a:gd name="connsiteX1" fmla="*/ 669633 w 1602763"/>
                <a:gd name="connsiteY1" fmla="*/ 0 h 1003392"/>
                <a:gd name="connsiteX2" fmla="*/ 788685 w 1602763"/>
                <a:gd name="connsiteY2" fmla="*/ 22885 h 1003392"/>
                <a:gd name="connsiteX3" fmla="*/ 1118879 w 1602763"/>
                <a:gd name="connsiteY3" fmla="*/ 8611 h 1003392"/>
                <a:gd name="connsiteX4" fmla="*/ 1149934 w 1602763"/>
                <a:gd name="connsiteY4" fmla="*/ 0 h 1003392"/>
                <a:gd name="connsiteX5" fmla="*/ 1401288 w 1602763"/>
                <a:gd name="connsiteY5" fmla="*/ 0 h 1003392"/>
                <a:gd name="connsiteX6" fmla="*/ 1602763 w 1602763"/>
                <a:gd name="connsiteY6" fmla="*/ 483255 h 1003392"/>
                <a:gd name="connsiteX7" fmla="*/ 1602763 w 1602763"/>
                <a:gd name="connsiteY7" fmla="*/ 880113 h 1003392"/>
                <a:gd name="connsiteX8" fmla="*/ 1521875 w 1602763"/>
                <a:gd name="connsiteY8" fmla="*/ 910333 h 1003392"/>
                <a:gd name="connsiteX9" fmla="*/ 142268 w 1602763"/>
                <a:gd name="connsiteY9" fmla="*/ 855545 h 1003392"/>
                <a:gd name="connsiteX10" fmla="*/ 0 w 1602763"/>
                <a:gd name="connsiteY10" fmla="*/ 788648 h 1003392"/>
                <a:gd name="connsiteX11" fmla="*/ 0 w 1602763"/>
                <a:gd name="connsiteY11" fmla="*/ 617388 h 100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2763" h="1003392">
                  <a:moveTo>
                    <a:pt x="328174" y="0"/>
                  </a:moveTo>
                  <a:lnTo>
                    <a:pt x="669633" y="0"/>
                  </a:lnTo>
                  <a:lnTo>
                    <a:pt x="788685" y="22885"/>
                  </a:lnTo>
                  <a:cubicBezTo>
                    <a:pt x="900470" y="35323"/>
                    <a:pt x="1011581" y="29942"/>
                    <a:pt x="1118879" y="8611"/>
                  </a:cubicBezTo>
                  <a:lnTo>
                    <a:pt x="1149934" y="0"/>
                  </a:lnTo>
                  <a:lnTo>
                    <a:pt x="1401288" y="0"/>
                  </a:lnTo>
                  <a:lnTo>
                    <a:pt x="1602763" y="483255"/>
                  </a:lnTo>
                  <a:lnTo>
                    <a:pt x="1602763" y="880113"/>
                  </a:lnTo>
                  <a:lnTo>
                    <a:pt x="1521875" y="910333"/>
                  </a:lnTo>
                  <a:cubicBezTo>
                    <a:pt x="1067660" y="1051038"/>
                    <a:pt x="581144" y="1031718"/>
                    <a:pt x="142268" y="855545"/>
                  </a:cubicBezTo>
                  <a:lnTo>
                    <a:pt x="0" y="788648"/>
                  </a:lnTo>
                  <a:lnTo>
                    <a:pt x="0" y="617388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C5FC2B0-D1E1-A983-70E5-772247787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552" r="9080" b="12606"/>
            <a:stretch>
              <a:fillRect/>
            </a:stretch>
          </p:blipFill>
          <p:spPr>
            <a:xfrm rot="2008061" flipV="1">
              <a:off x="-1426827" y="4257918"/>
              <a:ext cx="1655254" cy="1143048"/>
            </a:xfrm>
            <a:custGeom>
              <a:avLst/>
              <a:gdLst>
                <a:gd name="connsiteX0" fmla="*/ 409644 w 1817211"/>
                <a:gd name="connsiteY0" fmla="*/ 34754 h 1143048"/>
                <a:gd name="connsiteX1" fmla="*/ 1817211 w 1817211"/>
                <a:gd name="connsiteY1" fmla="*/ 255604 h 1143048"/>
                <a:gd name="connsiteX2" fmla="*/ 1343538 w 1817211"/>
                <a:gd name="connsiteY2" fmla="*/ 1143048 h 1143048"/>
                <a:gd name="connsiteX3" fmla="*/ 1309300 w 1817211"/>
                <a:gd name="connsiteY3" fmla="*/ 1122545 h 1143048"/>
                <a:gd name="connsiteX4" fmla="*/ 416544 w 1817211"/>
                <a:gd name="connsiteY4" fmla="*/ 1027663 h 1143048"/>
                <a:gd name="connsiteX5" fmla="*/ 327338 w 1817211"/>
                <a:gd name="connsiteY5" fmla="*/ 1058322 h 1143048"/>
                <a:gd name="connsiteX6" fmla="*/ 0 w 1817211"/>
                <a:gd name="connsiteY6" fmla="*/ 303695 h 1143048"/>
                <a:gd name="connsiteX7" fmla="*/ 0 w 1817211"/>
                <a:gd name="connsiteY7" fmla="*/ 154606 h 1143048"/>
                <a:gd name="connsiteX8" fmla="*/ 173993 w 1817211"/>
                <a:gd name="connsiteY8" fmla="*/ 91358 h 1143048"/>
                <a:gd name="connsiteX9" fmla="*/ 409644 w 1817211"/>
                <a:gd name="connsiteY9" fmla="*/ 34754 h 114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7211" h="1143048">
                  <a:moveTo>
                    <a:pt x="409644" y="34754"/>
                  </a:moveTo>
                  <a:cubicBezTo>
                    <a:pt x="885219" y="-51567"/>
                    <a:pt x="1381851" y="23231"/>
                    <a:pt x="1817211" y="255604"/>
                  </a:cubicBezTo>
                  <a:lnTo>
                    <a:pt x="1343538" y="1143048"/>
                  </a:lnTo>
                  <a:lnTo>
                    <a:pt x="1309300" y="1122545"/>
                  </a:lnTo>
                  <a:cubicBezTo>
                    <a:pt x="1022567" y="969502"/>
                    <a:pt x="702397" y="944450"/>
                    <a:pt x="416544" y="1027663"/>
                  </a:cubicBezTo>
                  <a:lnTo>
                    <a:pt x="327338" y="1058322"/>
                  </a:lnTo>
                  <a:lnTo>
                    <a:pt x="0" y="303695"/>
                  </a:lnTo>
                  <a:lnTo>
                    <a:pt x="0" y="154606"/>
                  </a:lnTo>
                  <a:lnTo>
                    <a:pt x="173993" y="91358"/>
                  </a:lnTo>
                  <a:cubicBezTo>
                    <a:pt x="251704" y="68003"/>
                    <a:pt x="330381" y="49141"/>
                    <a:pt x="409644" y="34754"/>
                  </a:cubicBez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45BDC3C-539D-7D00-FB0A-2E4B2CF03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-2056" t="-7177" r="-9871" b="-1"/>
            <a:stretch/>
          </p:blipFill>
          <p:spPr>
            <a:xfrm rot="21211995" flipV="1">
              <a:off x="-87215" y="5070301"/>
              <a:ext cx="2833824" cy="1705459"/>
            </a:xfrm>
            <a:custGeom>
              <a:avLst/>
              <a:gdLst>
                <a:gd name="connsiteX0" fmla="*/ 0 w 1652085"/>
                <a:gd name="connsiteY0" fmla="*/ 10310 h 1119240"/>
                <a:gd name="connsiteX1" fmla="*/ 215027 w 1652085"/>
                <a:gd name="connsiteY1" fmla="*/ 0 h 1119240"/>
                <a:gd name="connsiteX2" fmla="*/ 1553188 w 1652085"/>
                <a:gd name="connsiteY2" fmla="*/ 471129 h 1119240"/>
                <a:gd name="connsiteX3" fmla="*/ 1652085 w 1652085"/>
                <a:gd name="connsiteY3" fmla="*/ 559421 h 1119240"/>
                <a:gd name="connsiteX4" fmla="*/ 1652085 w 1652085"/>
                <a:gd name="connsiteY4" fmla="*/ 712321 h 1119240"/>
                <a:gd name="connsiteX5" fmla="*/ 1231128 w 1652085"/>
                <a:gd name="connsiteY5" fmla="*/ 1119240 h 1119240"/>
                <a:gd name="connsiteX6" fmla="*/ 741314 w 1652085"/>
                <a:gd name="connsiteY6" fmla="*/ 1119240 h 1119240"/>
                <a:gd name="connsiteX7" fmla="*/ 644857 w 1652085"/>
                <a:gd name="connsiteY7" fmla="*/ 1075454 h 1119240"/>
                <a:gd name="connsiteX8" fmla="*/ 192977 w 1652085"/>
                <a:gd name="connsiteY8" fmla="*/ 990667 h 1119240"/>
                <a:gd name="connsiteX9" fmla="*/ 72675 w 1652085"/>
                <a:gd name="connsiteY9" fmla="*/ 997286 h 1119240"/>
                <a:gd name="connsiteX10" fmla="*/ 0 w 1652085"/>
                <a:gd name="connsiteY10" fmla="*/ 298308 h 111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2085" h="1119240">
                  <a:moveTo>
                    <a:pt x="0" y="10310"/>
                  </a:moveTo>
                  <a:lnTo>
                    <a:pt x="215027" y="0"/>
                  </a:lnTo>
                  <a:cubicBezTo>
                    <a:pt x="702752" y="3828"/>
                    <a:pt x="1174654" y="169971"/>
                    <a:pt x="1553188" y="471129"/>
                  </a:cubicBezTo>
                  <a:lnTo>
                    <a:pt x="1652085" y="559421"/>
                  </a:lnTo>
                  <a:lnTo>
                    <a:pt x="1652085" y="712321"/>
                  </a:lnTo>
                  <a:lnTo>
                    <a:pt x="1231128" y="1119240"/>
                  </a:lnTo>
                  <a:lnTo>
                    <a:pt x="741314" y="1119240"/>
                  </a:lnTo>
                  <a:lnTo>
                    <a:pt x="644857" y="1075454"/>
                  </a:lnTo>
                  <a:cubicBezTo>
                    <a:pt x="504929" y="1019770"/>
                    <a:pt x="352001" y="989708"/>
                    <a:pt x="192977" y="990667"/>
                  </a:cubicBezTo>
                  <a:lnTo>
                    <a:pt x="72675" y="997286"/>
                  </a:lnTo>
                  <a:lnTo>
                    <a:pt x="0" y="298308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E45DB91-2BDF-1EDC-6799-2722E4841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" r="20"/>
            <a:stretch/>
          </p:blipFill>
          <p:spPr>
            <a:xfrm rot="322599" flipV="1">
              <a:off x="1224872" y="3189246"/>
              <a:ext cx="1235180" cy="1736927"/>
            </a:xfrm>
            <a:custGeom>
              <a:avLst/>
              <a:gdLst>
                <a:gd name="connsiteX0" fmla="*/ 729023 w 1235180"/>
                <a:gd name="connsiteY0" fmla="*/ 0 h 1736927"/>
                <a:gd name="connsiteX1" fmla="*/ 799915 w 1235180"/>
                <a:gd name="connsiteY1" fmla="*/ 0 h 1736927"/>
                <a:gd name="connsiteX2" fmla="*/ 912784 w 1235180"/>
                <a:gd name="connsiteY2" fmla="*/ 157986 h 1736927"/>
                <a:gd name="connsiteX3" fmla="*/ 1182201 w 1235180"/>
                <a:gd name="connsiteY3" fmla="*/ 1736927 h 1736927"/>
                <a:gd name="connsiteX4" fmla="*/ 184446 w 1235180"/>
                <a:gd name="connsiteY4" fmla="*/ 1511019 h 1736927"/>
                <a:gd name="connsiteX5" fmla="*/ 197952 w 1235180"/>
                <a:gd name="connsiteY5" fmla="*/ 1459930 h 1736927"/>
                <a:gd name="connsiteX6" fmla="*/ 221314 w 1235180"/>
                <a:gd name="connsiteY6" fmla="*/ 1234512 h 1736927"/>
                <a:gd name="connsiteX7" fmla="*/ 24929 w 1235180"/>
                <a:gd name="connsiteY7" fmla="*/ 609148 h 1736927"/>
                <a:gd name="connsiteX8" fmla="*/ 0 w 1235180"/>
                <a:gd name="connsiteY8" fmla="*/ 576721 h 173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5180" h="1736927">
                  <a:moveTo>
                    <a:pt x="729023" y="0"/>
                  </a:moveTo>
                  <a:lnTo>
                    <a:pt x="799915" y="0"/>
                  </a:lnTo>
                  <a:lnTo>
                    <a:pt x="912784" y="157986"/>
                  </a:lnTo>
                  <a:cubicBezTo>
                    <a:pt x="1208070" y="625377"/>
                    <a:pt x="1307365" y="1192936"/>
                    <a:pt x="1182201" y="1736927"/>
                  </a:cubicBezTo>
                  <a:lnTo>
                    <a:pt x="184446" y="1511019"/>
                  </a:lnTo>
                  <a:lnTo>
                    <a:pt x="197952" y="1459930"/>
                  </a:lnTo>
                  <a:cubicBezTo>
                    <a:pt x="213270" y="1387118"/>
                    <a:pt x="221314" y="1311729"/>
                    <a:pt x="221314" y="1234512"/>
                  </a:cubicBezTo>
                  <a:cubicBezTo>
                    <a:pt x="221314" y="1002863"/>
                    <a:pt x="148916" y="787662"/>
                    <a:pt x="24929" y="609148"/>
                  </a:cubicBezTo>
                  <a:lnTo>
                    <a:pt x="0" y="576721"/>
                  </a:lnTo>
                  <a:close/>
                </a:path>
              </a:pathLst>
            </a:cu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46FA976-ED5C-1A56-4175-A52E9BB5B8E0}"/>
                </a:ext>
              </a:extLst>
            </p:cNvPr>
            <p:cNvSpPr txBox="1"/>
            <p:nvPr/>
          </p:nvSpPr>
          <p:spPr>
            <a:xfrm rot="3980726">
              <a:off x="457070" y="4061613"/>
              <a:ext cx="492495" cy="901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latin typeface="Couture"/>
                </a:rPr>
                <a:t>2</a:t>
              </a:r>
              <a:endParaRPr lang="en-US" sz="6000" b="1" dirty="0">
                <a:latin typeface="Couture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081063-ECF6-4A1E-9125-6CB0DCE0DD17}"/>
              </a:ext>
            </a:extLst>
          </p:cNvPr>
          <p:cNvSpPr txBox="1"/>
          <p:nvPr/>
        </p:nvSpPr>
        <p:spPr>
          <a:xfrm>
            <a:off x="4968643" y="3825099"/>
            <a:ext cx="217625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Car Drivers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Bus Drivers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Taxi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E3271-04BC-C080-9107-F15065F21060}"/>
              </a:ext>
            </a:extLst>
          </p:cNvPr>
          <p:cNvSpPr txBox="1"/>
          <p:nvPr/>
        </p:nvSpPr>
        <p:spPr>
          <a:xfrm>
            <a:off x="4119274" y="1296071"/>
            <a:ext cx="77401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latin typeface="Couture"/>
              </a:rPr>
              <a:t>METHODOLOGY</a:t>
            </a:r>
            <a:endParaRPr lang="en-US" sz="6600" b="1" dirty="0">
              <a:latin typeface="Coutur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FF05F-DCA1-14EE-BD74-500E131B1DF8}"/>
              </a:ext>
            </a:extLst>
          </p:cNvPr>
          <p:cNvSpPr txBox="1"/>
          <p:nvPr/>
        </p:nvSpPr>
        <p:spPr>
          <a:xfrm>
            <a:off x="4324916" y="2721674"/>
            <a:ext cx="753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An online and offsite survey was conducted from April 11 to April 13, 2025, targeting a diverse group of road users in Cameroon,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71196-EF70-7C23-ACE5-CFC157E9A203}"/>
              </a:ext>
            </a:extLst>
          </p:cNvPr>
          <p:cNvSpPr txBox="1"/>
          <p:nvPr/>
        </p:nvSpPr>
        <p:spPr>
          <a:xfrm>
            <a:off x="7989340" y="3821148"/>
            <a:ext cx="260246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Driving Schools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Pedestrians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Traffic Officers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4D106B-EC78-6D59-413A-2BD1A32AFA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7414151">
            <a:off x="9977461" y="4297520"/>
            <a:ext cx="31242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6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3348F3-B65F-CB97-1AD5-703A75183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8A91465-8E2D-B77D-290E-14E467EA2602}"/>
              </a:ext>
            </a:extLst>
          </p:cNvPr>
          <p:cNvGrpSpPr/>
          <p:nvPr/>
        </p:nvGrpSpPr>
        <p:grpSpPr>
          <a:xfrm rot="14148084">
            <a:off x="-4343761" y="-786983"/>
            <a:ext cx="7225442" cy="8076861"/>
            <a:chOff x="-2148030" y="1167057"/>
            <a:chExt cx="4608082" cy="5147345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5C3AA94-AED2-23B9-1833-3CBE5DBC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4806"/>
            <a:stretch>
              <a:fillRect/>
            </a:stretch>
          </p:blipFill>
          <p:spPr>
            <a:xfrm rot="4293629">
              <a:off x="984193" y="1960284"/>
              <a:ext cx="1422653" cy="1161244"/>
            </a:xfrm>
            <a:custGeom>
              <a:avLst/>
              <a:gdLst>
                <a:gd name="connsiteX0" fmla="*/ 321333 w 1422653"/>
                <a:gd name="connsiteY0" fmla="*/ 1161244 h 1161244"/>
                <a:gd name="connsiteX1" fmla="*/ 0 w 1422653"/>
                <a:gd name="connsiteY1" fmla="*/ 782194 h 1161244"/>
                <a:gd name="connsiteX2" fmla="*/ 0 w 1422653"/>
                <a:gd name="connsiteY2" fmla="*/ 338401 h 1161244"/>
                <a:gd name="connsiteX3" fmla="*/ 160907 w 1422653"/>
                <a:gd name="connsiteY3" fmla="*/ 241831 h 1161244"/>
                <a:gd name="connsiteX4" fmla="*/ 1294694 w 1422653"/>
                <a:gd name="connsiteY4" fmla="*/ 5918 h 1161244"/>
                <a:gd name="connsiteX5" fmla="*/ 1422653 w 1422653"/>
                <a:gd name="connsiteY5" fmla="*/ 22969 h 1161244"/>
                <a:gd name="connsiteX6" fmla="*/ 1422653 w 1422653"/>
                <a:gd name="connsiteY6" fmla="*/ 588182 h 1161244"/>
                <a:gd name="connsiteX7" fmla="*/ 1340831 w 1422653"/>
                <a:gd name="connsiteY7" fmla="*/ 1006834 h 1161244"/>
                <a:gd name="connsiteX8" fmla="*/ 1240617 w 1422653"/>
                <a:gd name="connsiteY8" fmla="*/ 990946 h 1161244"/>
                <a:gd name="connsiteX9" fmla="*/ 607209 w 1422653"/>
                <a:gd name="connsiteY9" fmla="*/ 1112265 h 1161244"/>
                <a:gd name="connsiteX10" fmla="*/ 522895 w 1422653"/>
                <a:gd name="connsiteY10" fmla="*/ 1161244 h 116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2653" h="1161244">
                  <a:moveTo>
                    <a:pt x="321333" y="1161244"/>
                  </a:moveTo>
                  <a:lnTo>
                    <a:pt x="0" y="782194"/>
                  </a:lnTo>
                  <a:lnTo>
                    <a:pt x="0" y="338401"/>
                  </a:lnTo>
                  <a:lnTo>
                    <a:pt x="160907" y="241831"/>
                  </a:lnTo>
                  <a:cubicBezTo>
                    <a:pt x="508597" y="58853"/>
                    <a:pt x="901466" y="-23782"/>
                    <a:pt x="1294694" y="5918"/>
                  </a:cubicBezTo>
                  <a:lnTo>
                    <a:pt x="1422653" y="22969"/>
                  </a:lnTo>
                  <a:lnTo>
                    <a:pt x="1422653" y="588182"/>
                  </a:lnTo>
                  <a:lnTo>
                    <a:pt x="1340831" y="1006834"/>
                  </a:lnTo>
                  <a:lnTo>
                    <a:pt x="1240617" y="990946"/>
                  </a:lnTo>
                  <a:cubicBezTo>
                    <a:pt x="1021236" y="967564"/>
                    <a:pt x="801127" y="1011625"/>
                    <a:pt x="607209" y="1112265"/>
                  </a:cubicBezTo>
                  <a:lnTo>
                    <a:pt x="522895" y="1161244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3FAD6D52-1905-A63C-6D19-DCD1B5E1E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1358" t="-1358"/>
            <a:stretch/>
          </p:blipFill>
          <p:spPr>
            <a:xfrm rot="19356610">
              <a:off x="-1648507" y="1759375"/>
              <a:ext cx="1472069" cy="980716"/>
            </a:xfrm>
            <a:custGeom>
              <a:avLst/>
              <a:gdLst>
                <a:gd name="connsiteX0" fmla="*/ 0 w 1472069"/>
                <a:gd name="connsiteY0" fmla="*/ 178281 h 980716"/>
                <a:gd name="connsiteX1" fmla="*/ 139275 w 1472069"/>
                <a:gd name="connsiteY1" fmla="*/ 114821 h 980716"/>
                <a:gd name="connsiteX2" fmla="*/ 362080 w 1472069"/>
                <a:gd name="connsiteY2" fmla="*/ 42244 h 980716"/>
                <a:gd name="connsiteX3" fmla="*/ 567285 w 1472069"/>
                <a:gd name="connsiteY3" fmla="*/ 0 h 980716"/>
                <a:gd name="connsiteX4" fmla="*/ 1222080 w 1472069"/>
                <a:gd name="connsiteY4" fmla="*/ 0 h 980716"/>
                <a:gd name="connsiteX5" fmla="*/ 1293569 w 1472069"/>
                <a:gd name="connsiteY5" fmla="*/ 9479 h 980716"/>
                <a:gd name="connsiteX6" fmla="*/ 1472069 w 1472069"/>
                <a:gd name="connsiteY6" fmla="*/ 53987 h 980716"/>
                <a:gd name="connsiteX7" fmla="*/ 1472069 w 1472069"/>
                <a:gd name="connsiteY7" fmla="*/ 243459 h 980716"/>
                <a:gd name="connsiteX8" fmla="*/ 1248471 w 1472069"/>
                <a:gd name="connsiteY8" fmla="*/ 980716 h 980716"/>
                <a:gd name="connsiteX9" fmla="*/ 1182321 w 1472069"/>
                <a:gd name="connsiteY9" fmla="*/ 980716 h 980716"/>
                <a:gd name="connsiteX10" fmla="*/ 1180430 w 1472069"/>
                <a:gd name="connsiteY10" fmla="*/ 980114 h 980716"/>
                <a:gd name="connsiteX11" fmla="*/ 639629 w 1472069"/>
                <a:gd name="connsiteY11" fmla="*/ 967759 h 980716"/>
                <a:gd name="connsiteX12" fmla="*/ 592089 w 1472069"/>
                <a:gd name="connsiteY12" fmla="*/ 980716 h 980716"/>
                <a:gd name="connsiteX13" fmla="*/ 164588 w 1472069"/>
                <a:gd name="connsiteY13" fmla="*/ 980716 h 980716"/>
                <a:gd name="connsiteX14" fmla="*/ 0 w 1472069"/>
                <a:gd name="connsiteY14" fmla="*/ 741024 h 98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2069" h="980716">
                  <a:moveTo>
                    <a:pt x="0" y="178281"/>
                  </a:moveTo>
                  <a:lnTo>
                    <a:pt x="139275" y="114821"/>
                  </a:lnTo>
                  <a:cubicBezTo>
                    <a:pt x="212260" y="86427"/>
                    <a:pt x="286651" y="62217"/>
                    <a:pt x="362080" y="42244"/>
                  </a:cubicBezTo>
                  <a:lnTo>
                    <a:pt x="567285" y="0"/>
                  </a:lnTo>
                  <a:lnTo>
                    <a:pt x="1222080" y="0"/>
                  </a:lnTo>
                  <a:lnTo>
                    <a:pt x="1293569" y="9479"/>
                  </a:lnTo>
                  <a:lnTo>
                    <a:pt x="1472069" y="53987"/>
                  </a:lnTo>
                  <a:lnTo>
                    <a:pt x="1472069" y="243459"/>
                  </a:lnTo>
                  <a:lnTo>
                    <a:pt x="1248471" y="980716"/>
                  </a:lnTo>
                  <a:lnTo>
                    <a:pt x="1182321" y="980716"/>
                  </a:lnTo>
                  <a:lnTo>
                    <a:pt x="1180430" y="980114"/>
                  </a:lnTo>
                  <a:cubicBezTo>
                    <a:pt x="1002357" y="932684"/>
                    <a:pt x="816493" y="928706"/>
                    <a:pt x="639629" y="967759"/>
                  </a:cubicBezTo>
                  <a:lnTo>
                    <a:pt x="592089" y="980716"/>
                  </a:lnTo>
                  <a:lnTo>
                    <a:pt x="164588" y="980716"/>
                  </a:lnTo>
                  <a:lnTo>
                    <a:pt x="0" y="741024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3E0D157-52FF-F5AA-593A-9B04BEDD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238" t="11490" r="14935"/>
            <a:stretch>
              <a:fillRect/>
            </a:stretch>
          </p:blipFill>
          <p:spPr>
            <a:xfrm rot="15324099">
              <a:off x="-194158" y="1046164"/>
              <a:ext cx="1322199" cy="1563985"/>
            </a:xfrm>
            <a:custGeom>
              <a:avLst/>
              <a:gdLst>
                <a:gd name="connsiteX0" fmla="*/ 1312210 w 1322199"/>
                <a:gd name="connsiteY0" fmla="*/ 0 h 1563985"/>
                <a:gd name="connsiteX1" fmla="*/ 846980 w 1322199"/>
                <a:gd name="connsiteY1" fmla="*/ 1545750 h 1563985"/>
                <a:gd name="connsiteX2" fmla="*/ 830399 w 1322199"/>
                <a:gd name="connsiteY2" fmla="*/ 1563985 h 1563985"/>
                <a:gd name="connsiteX3" fmla="*/ 532074 w 1322199"/>
                <a:gd name="connsiteY3" fmla="*/ 1563985 h 1563985"/>
                <a:gd name="connsiteX4" fmla="*/ 0 w 1322199"/>
                <a:gd name="connsiteY4" fmla="*/ 1015533 h 1563985"/>
                <a:gd name="connsiteX5" fmla="*/ 53656 w 1322199"/>
                <a:gd name="connsiteY5" fmla="*/ 966893 h 1563985"/>
                <a:gd name="connsiteX6" fmla="*/ 289168 w 1322199"/>
                <a:gd name="connsiteY6" fmla="*/ 576252 h 1563985"/>
                <a:gd name="connsiteX7" fmla="*/ 359461 w 1322199"/>
                <a:gd name="connsiteY7" fmla="*/ 125558 h 1563985"/>
                <a:gd name="connsiteX8" fmla="*/ 355820 w 1322199"/>
                <a:gd name="connsiteY8" fmla="*/ 99168 h 156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2199" h="1563985">
                  <a:moveTo>
                    <a:pt x="1312210" y="0"/>
                  </a:moveTo>
                  <a:cubicBezTo>
                    <a:pt x="1366620" y="558981"/>
                    <a:pt x="1196977" y="1114310"/>
                    <a:pt x="846980" y="1545750"/>
                  </a:cubicBezTo>
                  <a:lnTo>
                    <a:pt x="830399" y="1563985"/>
                  </a:lnTo>
                  <a:lnTo>
                    <a:pt x="532074" y="1563985"/>
                  </a:lnTo>
                  <a:lnTo>
                    <a:pt x="0" y="1015533"/>
                  </a:lnTo>
                  <a:lnTo>
                    <a:pt x="53656" y="966893"/>
                  </a:lnTo>
                  <a:cubicBezTo>
                    <a:pt x="153846" y="856932"/>
                    <a:pt x="234931" y="725469"/>
                    <a:pt x="289168" y="576252"/>
                  </a:cubicBezTo>
                  <a:cubicBezTo>
                    <a:pt x="343404" y="427034"/>
                    <a:pt x="365659" y="274189"/>
                    <a:pt x="359461" y="125558"/>
                  </a:cubicBezTo>
                  <a:lnTo>
                    <a:pt x="355820" y="99168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A6A378C-5F7E-AD53-6A11-7A89FC071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226" b="14013"/>
            <a:stretch/>
          </p:blipFill>
          <p:spPr>
            <a:xfrm rot="4799667">
              <a:off x="-2228678" y="3155268"/>
              <a:ext cx="1602763" cy="1003392"/>
            </a:xfrm>
            <a:custGeom>
              <a:avLst/>
              <a:gdLst>
                <a:gd name="connsiteX0" fmla="*/ 328174 w 1602763"/>
                <a:gd name="connsiteY0" fmla="*/ 0 h 1003392"/>
                <a:gd name="connsiteX1" fmla="*/ 669633 w 1602763"/>
                <a:gd name="connsiteY1" fmla="*/ 0 h 1003392"/>
                <a:gd name="connsiteX2" fmla="*/ 788685 w 1602763"/>
                <a:gd name="connsiteY2" fmla="*/ 22885 h 1003392"/>
                <a:gd name="connsiteX3" fmla="*/ 1118879 w 1602763"/>
                <a:gd name="connsiteY3" fmla="*/ 8611 h 1003392"/>
                <a:gd name="connsiteX4" fmla="*/ 1149934 w 1602763"/>
                <a:gd name="connsiteY4" fmla="*/ 0 h 1003392"/>
                <a:gd name="connsiteX5" fmla="*/ 1401288 w 1602763"/>
                <a:gd name="connsiteY5" fmla="*/ 0 h 1003392"/>
                <a:gd name="connsiteX6" fmla="*/ 1602763 w 1602763"/>
                <a:gd name="connsiteY6" fmla="*/ 483255 h 1003392"/>
                <a:gd name="connsiteX7" fmla="*/ 1602763 w 1602763"/>
                <a:gd name="connsiteY7" fmla="*/ 880113 h 1003392"/>
                <a:gd name="connsiteX8" fmla="*/ 1521875 w 1602763"/>
                <a:gd name="connsiteY8" fmla="*/ 910333 h 1003392"/>
                <a:gd name="connsiteX9" fmla="*/ 142268 w 1602763"/>
                <a:gd name="connsiteY9" fmla="*/ 855545 h 1003392"/>
                <a:gd name="connsiteX10" fmla="*/ 0 w 1602763"/>
                <a:gd name="connsiteY10" fmla="*/ 788648 h 1003392"/>
                <a:gd name="connsiteX11" fmla="*/ 0 w 1602763"/>
                <a:gd name="connsiteY11" fmla="*/ 617388 h 100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2763" h="1003392">
                  <a:moveTo>
                    <a:pt x="328174" y="0"/>
                  </a:moveTo>
                  <a:lnTo>
                    <a:pt x="669633" y="0"/>
                  </a:lnTo>
                  <a:lnTo>
                    <a:pt x="788685" y="22885"/>
                  </a:lnTo>
                  <a:cubicBezTo>
                    <a:pt x="900470" y="35323"/>
                    <a:pt x="1011581" y="29942"/>
                    <a:pt x="1118879" y="8611"/>
                  </a:cubicBezTo>
                  <a:lnTo>
                    <a:pt x="1149934" y="0"/>
                  </a:lnTo>
                  <a:lnTo>
                    <a:pt x="1401288" y="0"/>
                  </a:lnTo>
                  <a:lnTo>
                    <a:pt x="1602763" y="483255"/>
                  </a:lnTo>
                  <a:lnTo>
                    <a:pt x="1602763" y="880113"/>
                  </a:lnTo>
                  <a:lnTo>
                    <a:pt x="1521875" y="910333"/>
                  </a:lnTo>
                  <a:cubicBezTo>
                    <a:pt x="1067660" y="1051038"/>
                    <a:pt x="581144" y="1031718"/>
                    <a:pt x="142268" y="855545"/>
                  </a:cubicBezTo>
                  <a:lnTo>
                    <a:pt x="0" y="788648"/>
                  </a:lnTo>
                  <a:lnTo>
                    <a:pt x="0" y="617388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9BA5626-2BFF-1DDA-B57A-54DF492F3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552" r="9080" b="12606"/>
            <a:stretch>
              <a:fillRect/>
            </a:stretch>
          </p:blipFill>
          <p:spPr>
            <a:xfrm rot="2008061" flipV="1">
              <a:off x="-2148030" y="4773147"/>
              <a:ext cx="2450278" cy="1541255"/>
            </a:xfrm>
            <a:custGeom>
              <a:avLst/>
              <a:gdLst>
                <a:gd name="connsiteX0" fmla="*/ 409644 w 1817211"/>
                <a:gd name="connsiteY0" fmla="*/ 34754 h 1143048"/>
                <a:gd name="connsiteX1" fmla="*/ 1817211 w 1817211"/>
                <a:gd name="connsiteY1" fmla="*/ 255604 h 1143048"/>
                <a:gd name="connsiteX2" fmla="*/ 1343538 w 1817211"/>
                <a:gd name="connsiteY2" fmla="*/ 1143048 h 1143048"/>
                <a:gd name="connsiteX3" fmla="*/ 1309300 w 1817211"/>
                <a:gd name="connsiteY3" fmla="*/ 1122545 h 1143048"/>
                <a:gd name="connsiteX4" fmla="*/ 416544 w 1817211"/>
                <a:gd name="connsiteY4" fmla="*/ 1027663 h 1143048"/>
                <a:gd name="connsiteX5" fmla="*/ 327338 w 1817211"/>
                <a:gd name="connsiteY5" fmla="*/ 1058322 h 1143048"/>
                <a:gd name="connsiteX6" fmla="*/ 0 w 1817211"/>
                <a:gd name="connsiteY6" fmla="*/ 303695 h 1143048"/>
                <a:gd name="connsiteX7" fmla="*/ 0 w 1817211"/>
                <a:gd name="connsiteY7" fmla="*/ 154606 h 1143048"/>
                <a:gd name="connsiteX8" fmla="*/ 173993 w 1817211"/>
                <a:gd name="connsiteY8" fmla="*/ 91358 h 1143048"/>
                <a:gd name="connsiteX9" fmla="*/ 409644 w 1817211"/>
                <a:gd name="connsiteY9" fmla="*/ 34754 h 114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7211" h="1143048">
                  <a:moveTo>
                    <a:pt x="409644" y="34754"/>
                  </a:moveTo>
                  <a:cubicBezTo>
                    <a:pt x="885219" y="-51567"/>
                    <a:pt x="1381851" y="23231"/>
                    <a:pt x="1817211" y="255604"/>
                  </a:cubicBezTo>
                  <a:lnTo>
                    <a:pt x="1343538" y="1143048"/>
                  </a:lnTo>
                  <a:lnTo>
                    <a:pt x="1309300" y="1122545"/>
                  </a:lnTo>
                  <a:cubicBezTo>
                    <a:pt x="1022567" y="969502"/>
                    <a:pt x="702397" y="944450"/>
                    <a:pt x="416544" y="1027663"/>
                  </a:cubicBezTo>
                  <a:lnTo>
                    <a:pt x="327338" y="1058322"/>
                  </a:lnTo>
                  <a:lnTo>
                    <a:pt x="0" y="303695"/>
                  </a:lnTo>
                  <a:lnTo>
                    <a:pt x="0" y="154606"/>
                  </a:lnTo>
                  <a:lnTo>
                    <a:pt x="173993" y="91358"/>
                  </a:lnTo>
                  <a:cubicBezTo>
                    <a:pt x="251704" y="68003"/>
                    <a:pt x="330381" y="49141"/>
                    <a:pt x="409644" y="34754"/>
                  </a:cubicBez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802DAE4-93E7-F62F-A938-622F3462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-2056" t="-7177" r="-9871" b="-1"/>
            <a:stretch/>
          </p:blipFill>
          <p:spPr>
            <a:xfrm rot="21566444" flipV="1">
              <a:off x="114425" y="4527652"/>
              <a:ext cx="1652085" cy="1119240"/>
            </a:xfrm>
            <a:custGeom>
              <a:avLst/>
              <a:gdLst>
                <a:gd name="connsiteX0" fmla="*/ 0 w 1652085"/>
                <a:gd name="connsiteY0" fmla="*/ 10310 h 1119240"/>
                <a:gd name="connsiteX1" fmla="*/ 215027 w 1652085"/>
                <a:gd name="connsiteY1" fmla="*/ 0 h 1119240"/>
                <a:gd name="connsiteX2" fmla="*/ 1553188 w 1652085"/>
                <a:gd name="connsiteY2" fmla="*/ 471129 h 1119240"/>
                <a:gd name="connsiteX3" fmla="*/ 1652085 w 1652085"/>
                <a:gd name="connsiteY3" fmla="*/ 559421 h 1119240"/>
                <a:gd name="connsiteX4" fmla="*/ 1652085 w 1652085"/>
                <a:gd name="connsiteY4" fmla="*/ 712321 h 1119240"/>
                <a:gd name="connsiteX5" fmla="*/ 1231128 w 1652085"/>
                <a:gd name="connsiteY5" fmla="*/ 1119240 h 1119240"/>
                <a:gd name="connsiteX6" fmla="*/ 741314 w 1652085"/>
                <a:gd name="connsiteY6" fmla="*/ 1119240 h 1119240"/>
                <a:gd name="connsiteX7" fmla="*/ 644857 w 1652085"/>
                <a:gd name="connsiteY7" fmla="*/ 1075454 h 1119240"/>
                <a:gd name="connsiteX8" fmla="*/ 192977 w 1652085"/>
                <a:gd name="connsiteY8" fmla="*/ 990667 h 1119240"/>
                <a:gd name="connsiteX9" fmla="*/ 72675 w 1652085"/>
                <a:gd name="connsiteY9" fmla="*/ 997286 h 1119240"/>
                <a:gd name="connsiteX10" fmla="*/ 0 w 1652085"/>
                <a:gd name="connsiteY10" fmla="*/ 298308 h 111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2085" h="1119240">
                  <a:moveTo>
                    <a:pt x="0" y="10310"/>
                  </a:moveTo>
                  <a:lnTo>
                    <a:pt x="215027" y="0"/>
                  </a:lnTo>
                  <a:cubicBezTo>
                    <a:pt x="702752" y="3828"/>
                    <a:pt x="1174654" y="169971"/>
                    <a:pt x="1553188" y="471129"/>
                  </a:cubicBezTo>
                  <a:lnTo>
                    <a:pt x="1652085" y="559421"/>
                  </a:lnTo>
                  <a:lnTo>
                    <a:pt x="1652085" y="712321"/>
                  </a:lnTo>
                  <a:lnTo>
                    <a:pt x="1231128" y="1119240"/>
                  </a:lnTo>
                  <a:lnTo>
                    <a:pt x="741314" y="1119240"/>
                  </a:lnTo>
                  <a:lnTo>
                    <a:pt x="644857" y="1075454"/>
                  </a:lnTo>
                  <a:cubicBezTo>
                    <a:pt x="504929" y="1019770"/>
                    <a:pt x="352001" y="989708"/>
                    <a:pt x="192977" y="990667"/>
                  </a:cubicBezTo>
                  <a:lnTo>
                    <a:pt x="72675" y="997286"/>
                  </a:lnTo>
                  <a:lnTo>
                    <a:pt x="0" y="298308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A10A738-380D-C54C-8B99-3E2BF8931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" r="20"/>
            <a:stretch/>
          </p:blipFill>
          <p:spPr>
            <a:xfrm rot="322599" flipV="1">
              <a:off x="1224872" y="3189246"/>
              <a:ext cx="1235180" cy="1736927"/>
            </a:xfrm>
            <a:custGeom>
              <a:avLst/>
              <a:gdLst>
                <a:gd name="connsiteX0" fmla="*/ 729023 w 1235180"/>
                <a:gd name="connsiteY0" fmla="*/ 0 h 1736927"/>
                <a:gd name="connsiteX1" fmla="*/ 799915 w 1235180"/>
                <a:gd name="connsiteY1" fmla="*/ 0 h 1736927"/>
                <a:gd name="connsiteX2" fmla="*/ 912784 w 1235180"/>
                <a:gd name="connsiteY2" fmla="*/ 157986 h 1736927"/>
                <a:gd name="connsiteX3" fmla="*/ 1182201 w 1235180"/>
                <a:gd name="connsiteY3" fmla="*/ 1736927 h 1736927"/>
                <a:gd name="connsiteX4" fmla="*/ 184446 w 1235180"/>
                <a:gd name="connsiteY4" fmla="*/ 1511019 h 1736927"/>
                <a:gd name="connsiteX5" fmla="*/ 197952 w 1235180"/>
                <a:gd name="connsiteY5" fmla="*/ 1459930 h 1736927"/>
                <a:gd name="connsiteX6" fmla="*/ 221314 w 1235180"/>
                <a:gd name="connsiteY6" fmla="*/ 1234512 h 1736927"/>
                <a:gd name="connsiteX7" fmla="*/ 24929 w 1235180"/>
                <a:gd name="connsiteY7" fmla="*/ 609148 h 1736927"/>
                <a:gd name="connsiteX8" fmla="*/ 0 w 1235180"/>
                <a:gd name="connsiteY8" fmla="*/ 576721 h 173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5180" h="1736927">
                  <a:moveTo>
                    <a:pt x="729023" y="0"/>
                  </a:moveTo>
                  <a:lnTo>
                    <a:pt x="799915" y="0"/>
                  </a:lnTo>
                  <a:lnTo>
                    <a:pt x="912784" y="157986"/>
                  </a:lnTo>
                  <a:cubicBezTo>
                    <a:pt x="1208070" y="625377"/>
                    <a:pt x="1307365" y="1192936"/>
                    <a:pt x="1182201" y="1736927"/>
                  </a:cubicBezTo>
                  <a:lnTo>
                    <a:pt x="184446" y="1511019"/>
                  </a:lnTo>
                  <a:lnTo>
                    <a:pt x="197952" y="1459930"/>
                  </a:lnTo>
                  <a:cubicBezTo>
                    <a:pt x="213270" y="1387118"/>
                    <a:pt x="221314" y="1311729"/>
                    <a:pt x="221314" y="1234512"/>
                  </a:cubicBezTo>
                  <a:cubicBezTo>
                    <a:pt x="221314" y="1002863"/>
                    <a:pt x="148916" y="787662"/>
                    <a:pt x="24929" y="609148"/>
                  </a:cubicBezTo>
                  <a:lnTo>
                    <a:pt x="0" y="576721"/>
                  </a:lnTo>
                  <a:close/>
                </a:path>
              </a:pathLst>
            </a:cu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4232DA7-BF7F-E7DA-51B5-1B26D8453DA5}"/>
                </a:ext>
              </a:extLst>
            </p:cNvPr>
            <p:cNvSpPr txBox="1"/>
            <p:nvPr/>
          </p:nvSpPr>
          <p:spPr>
            <a:xfrm rot="7451916">
              <a:off x="-658430" y="4122860"/>
              <a:ext cx="448681" cy="844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latin typeface="Couture"/>
                </a:rPr>
                <a:t>3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4DD82D-2504-A6A5-77E5-2C1F965D279B}"/>
              </a:ext>
            </a:extLst>
          </p:cNvPr>
          <p:cNvSpPr txBox="1"/>
          <p:nvPr/>
        </p:nvSpPr>
        <p:spPr>
          <a:xfrm>
            <a:off x="4276823" y="2211132"/>
            <a:ext cx="68784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latin typeface="Couture"/>
              </a:rPr>
              <a:t>STAKEHOLDER</a:t>
            </a:r>
            <a:endParaRPr lang="en-US" sz="6600" b="1" dirty="0">
              <a:latin typeface="Coutur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01131-678E-5F79-2384-2D9C6C1264BD}"/>
              </a:ext>
            </a:extLst>
          </p:cNvPr>
          <p:cNvSpPr txBox="1"/>
          <p:nvPr/>
        </p:nvSpPr>
        <p:spPr>
          <a:xfrm>
            <a:off x="7231132" y="3411015"/>
            <a:ext cx="46150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latin typeface="Couture"/>
              </a:rPr>
              <a:t>ANALYSIS</a:t>
            </a:r>
            <a:endParaRPr lang="en-US" sz="6600" b="1" dirty="0">
              <a:latin typeface="Couture"/>
            </a:endParaRPr>
          </a:p>
        </p:txBody>
      </p:sp>
    </p:spTree>
    <p:extLst>
      <p:ext uri="{BB962C8B-B14F-4D97-AF65-F5344CB8AC3E}">
        <p14:creationId xmlns:p14="http://schemas.microsoft.com/office/powerpoint/2010/main" val="2518792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3348F3-B65F-CB97-1AD5-703A75183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156128B-511C-445E-A35C-5765166B94BB}"/>
              </a:ext>
            </a:extLst>
          </p:cNvPr>
          <p:cNvGrpSpPr/>
          <p:nvPr/>
        </p:nvGrpSpPr>
        <p:grpSpPr>
          <a:xfrm>
            <a:off x="938168" y="2491265"/>
            <a:ext cx="10317312" cy="4172792"/>
            <a:chOff x="405116" y="799100"/>
            <a:chExt cx="10317312" cy="417279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85B0877-FD8F-4A40-BB98-B3C621D6F1AB}"/>
                </a:ext>
              </a:extLst>
            </p:cNvPr>
            <p:cNvGrpSpPr/>
            <p:nvPr/>
          </p:nvGrpSpPr>
          <p:grpSpPr>
            <a:xfrm>
              <a:off x="4224460" y="799100"/>
              <a:ext cx="2062383" cy="4172792"/>
              <a:chOff x="5448760" y="2119151"/>
              <a:chExt cx="1294480" cy="261969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8F576EF-90D9-4943-AD59-97E179A8B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457278" y="2119151"/>
                <a:ext cx="687600" cy="68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719922-04BF-4752-B2B4-E09CCB9C2C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53233" y="2294657"/>
                <a:ext cx="490859" cy="3365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74057AA9-EA84-4302-9384-6A23E315F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6382809" y="2363377"/>
                <a:ext cx="521714" cy="199149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06BEFA9-F9B7-41F1-A772-4959AE05A7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531078" y="2192951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9D709A7-36F3-490C-992A-592A4B232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>
                <a:off x="6049512" y="2772232"/>
                <a:ext cx="687600" cy="687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C60DF2-3BE6-4737-ABFD-5D870BDA3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>
                <a:off x="5650298" y="2947738"/>
                <a:ext cx="490859" cy="33658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065DE5F5-4F75-4EFD-B220-257C6339F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>
                <a:off x="5289867" y="3016458"/>
                <a:ext cx="521714" cy="199149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A29A490-1275-4B07-98CC-0682607EF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123312" y="2846032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0BCFC15-3A8B-452D-80AF-9673366EBF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448761" y="3419615"/>
                <a:ext cx="687600" cy="687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2CD33FE-368F-4EE1-A7E6-9EF0B7E01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44716" y="3595121"/>
                <a:ext cx="490859" cy="33658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13CFC791-FE6B-43F3-89D6-05B4FFA4E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6374292" y="3663841"/>
                <a:ext cx="521714" cy="199149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D7889C0-4E04-45A9-9D80-6BD0A81E06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522561" y="3493415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94825F8-7DA7-4F51-B638-471DA35C37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>
                <a:off x="6047123" y="4051249"/>
                <a:ext cx="687600" cy="68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37B4423-EAE8-4F13-8345-2726B0CEA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>
                <a:off x="5647909" y="4226755"/>
                <a:ext cx="490859" cy="33658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FF955A05-BA50-4735-9046-2F7716DFCE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 flipH="1">
                <a:off x="5287478" y="4295475"/>
                <a:ext cx="521714" cy="199149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600977D-8DBA-4CFE-BE48-9FCEEDCAA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120923" y="4125049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AE00D38-24BE-4028-BD1C-F0A2D79DEA0F}"/>
                </a:ext>
              </a:extLst>
            </p:cNvPr>
            <p:cNvSpPr txBox="1"/>
            <p:nvPr/>
          </p:nvSpPr>
          <p:spPr>
            <a:xfrm>
              <a:off x="5531915" y="2176524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1DD3188-0E15-4E6D-9E47-307D3CE57C1F}"/>
                </a:ext>
              </a:extLst>
            </p:cNvPr>
            <p:cNvSpPr txBox="1"/>
            <p:nvPr/>
          </p:nvSpPr>
          <p:spPr>
            <a:xfrm>
              <a:off x="4555103" y="1118068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D7CD96-88B6-4278-B2C9-7D2EBD604B8C}"/>
                </a:ext>
              </a:extLst>
            </p:cNvPr>
            <p:cNvSpPr txBox="1"/>
            <p:nvPr/>
          </p:nvSpPr>
          <p:spPr>
            <a:xfrm>
              <a:off x="5507924" y="4169117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67C51A9-EFE0-4DDC-AAC4-9D0BC1B102B7}"/>
                </a:ext>
              </a:extLst>
            </p:cNvPr>
            <p:cNvSpPr txBox="1"/>
            <p:nvPr/>
          </p:nvSpPr>
          <p:spPr>
            <a:xfrm>
              <a:off x="4555103" y="3137130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18079C-8C46-4FC2-BB34-E674C08DCAAA}"/>
                </a:ext>
              </a:extLst>
            </p:cNvPr>
            <p:cNvSpPr txBox="1"/>
            <p:nvPr/>
          </p:nvSpPr>
          <p:spPr>
            <a:xfrm>
              <a:off x="6498770" y="3137130"/>
              <a:ext cx="4223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" panose="020B0604020202020204" pitchFamily="2" charset="0"/>
                </a:rPr>
                <a:t>Other Users (Pedestrians, Driving Instructors): 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AE31490-96E9-4654-A9BC-EF820A0479FA}"/>
                </a:ext>
              </a:extLst>
            </p:cNvPr>
            <p:cNvSpPr txBox="1"/>
            <p:nvPr/>
          </p:nvSpPr>
          <p:spPr>
            <a:xfrm>
              <a:off x="479368" y="2118917"/>
              <a:ext cx="363132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" panose="020B0604020202020204" pitchFamily="2" charset="0"/>
                </a:rPr>
                <a:t>Traffic Officers and Police Traffic Units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6F85138-C2CB-4E14-97B6-874BA8EC538B}"/>
                </a:ext>
              </a:extLst>
            </p:cNvPr>
            <p:cNvSpPr txBox="1"/>
            <p:nvPr/>
          </p:nvSpPr>
          <p:spPr>
            <a:xfrm>
              <a:off x="6498771" y="1023556"/>
              <a:ext cx="4223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" panose="020B0604020202020204" pitchFamily="2" charset="0"/>
                </a:rPr>
                <a:t>Primary Users (Drivers: Private Car, Bus, Taxi, Motorbike)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9C5E323-054C-48D1-A74B-B9D312F81483}"/>
                </a:ext>
              </a:extLst>
            </p:cNvPr>
            <p:cNvSpPr txBox="1"/>
            <p:nvPr/>
          </p:nvSpPr>
          <p:spPr>
            <a:xfrm>
              <a:off x="405116" y="3994199"/>
              <a:ext cx="36954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" panose="020B0604020202020204" pitchFamily="2" charset="0"/>
                </a:rPr>
                <a:t>Secondary Stakeholders (Traffic Authorities, Road Safety Organizations)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A3373A4-3155-496D-8C24-7AEF33DAA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68" y="197164"/>
            <a:ext cx="10510415" cy="20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26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E9F284-C837-11CE-B802-B25D734B0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D58E834-E4B9-4078-465E-F6408035D01D}"/>
              </a:ext>
            </a:extLst>
          </p:cNvPr>
          <p:cNvGrpSpPr/>
          <p:nvPr/>
        </p:nvGrpSpPr>
        <p:grpSpPr>
          <a:xfrm rot="11120455">
            <a:off x="-4107893" y="-103710"/>
            <a:ext cx="8075090" cy="7029450"/>
            <a:chOff x="-2689899" y="1167057"/>
            <a:chExt cx="5149951" cy="4479835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D4A89D0B-7D07-9789-BFA4-36350644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4806"/>
            <a:stretch>
              <a:fillRect/>
            </a:stretch>
          </p:blipFill>
          <p:spPr>
            <a:xfrm rot="4293629">
              <a:off x="984193" y="1960284"/>
              <a:ext cx="1422653" cy="1161244"/>
            </a:xfrm>
            <a:custGeom>
              <a:avLst/>
              <a:gdLst>
                <a:gd name="connsiteX0" fmla="*/ 321333 w 1422653"/>
                <a:gd name="connsiteY0" fmla="*/ 1161244 h 1161244"/>
                <a:gd name="connsiteX1" fmla="*/ 0 w 1422653"/>
                <a:gd name="connsiteY1" fmla="*/ 782194 h 1161244"/>
                <a:gd name="connsiteX2" fmla="*/ 0 w 1422653"/>
                <a:gd name="connsiteY2" fmla="*/ 338401 h 1161244"/>
                <a:gd name="connsiteX3" fmla="*/ 160907 w 1422653"/>
                <a:gd name="connsiteY3" fmla="*/ 241831 h 1161244"/>
                <a:gd name="connsiteX4" fmla="*/ 1294694 w 1422653"/>
                <a:gd name="connsiteY4" fmla="*/ 5918 h 1161244"/>
                <a:gd name="connsiteX5" fmla="*/ 1422653 w 1422653"/>
                <a:gd name="connsiteY5" fmla="*/ 22969 h 1161244"/>
                <a:gd name="connsiteX6" fmla="*/ 1422653 w 1422653"/>
                <a:gd name="connsiteY6" fmla="*/ 588182 h 1161244"/>
                <a:gd name="connsiteX7" fmla="*/ 1340831 w 1422653"/>
                <a:gd name="connsiteY7" fmla="*/ 1006834 h 1161244"/>
                <a:gd name="connsiteX8" fmla="*/ 1240617 w 1422653"/>
                <a:gd name="connsiteY8" fmla="*/ 990946 h 1161244"/>
                <a:gd name="connsiteX9" fmla="*/ 607209 w 1422653"/>
                <a:gd name="connsiteY9" fmla="*/ 1112265 h 1161244"/>
                <a:gd name="connsiteX10" fmla="*/ 522895 w 1422653"/>
                <a:gd name="connsiteY10" fmla="*/ 1161244 h 116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2653" h="1161244">
                  <a:moveTo>
                    <a:pt x="321333" y="1161244"/>
                  </a:moveTo>
                  <a:lnTo>
                    <a:pt x="0" y="782194"/>
                  </a:lnTo>
                  <a:lnTo>
                    <a:pt x="0" y="338401"/>
                  </a:lnTo>
                  <a:lnTo>
                    <a:pt x="160907" y="241831"/>
                  </a:lnTo>
                  <a:cubicBezTo>
                    <a:pt x="508597" y="58853"/>
                    <a:pt x="901466" y="-23782"/>
                    <a:pt x="1294694" y="5918"/>
                  </a:cubicBezTo>
                  <a:lnTo>
                    <a:pt x="1422653" y="22969"/>
                  </a:lnTo>
                  <a:lnTo>
                    <a:pt x="1422653" y="588182"/>
                  </a:lnTo>
                  <a:lnTo>
                    <a:pt x="1340831" y="1006834"/>
                  </a:lnTo>
                  <a:lnTo>
                    <a:pt x="1240617" y="990946"/>
                  </a:lnTo>
                  <a:cubicBezTo>
                    <a:pt x="1021236" y="967564"/>
                    <a:pt x="801127" y="1011625"/>
                    <a:pt x="607209" y="1112265"/>
                  </a:cubicBezTo>
                  <a:lnTo>
                    <a:pt x="522895" y="1161244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C498E18E-A95B-719A-0A29-A92E8473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1358" t="-1358"/>
            <a:stretch/>
          </p:blipFill>
          <p:spPr>
            <a:xfrm rot="19356610">
              <a:off x="-1648507" y="1759375"/>
              <a:ext cx="1472069" cy="980716"/>
            </a:xfrm>
            <a:custGeom>
              <a:avLst/>
              <a:gdLst>
                <a:gd name="connsiteX0" fmla="*/ 0 w 1472069"/>
                <a:gd name="connsiteY0" fmla="*/ 178281 h 980716"/>
                <a:gd name="connsiteX1" fmla="*/ 139275 w 1472069"/>
                <a:gd name="connsiteY1" fmla="*/ 114821 h 980716"/>
                <a:gd name="connsiteX2" fmla="*/ 362080 w 1472069"/>
                <a:gd name="connsiteY2" fmla="*/ 42244 h 980716"/>
                <a:gd name="connsiteX3" fmla="*/ 567285 w 1472069"/>
                <a:gd name="connsiteY3" fmla="*/ 0 h 980716"/>
                <a:gd name="connsiteX4" fmla="*/ 1222080 w 1472069"/>
                <a:gd name="connsiteY4" fmla="*/ 0 h 980716"/>
                <a:gd name="connsiteX5" fmla="*/ 1293569 w 1472069"/>
                <a:gd name="connsiteY5" fmla="*/ 9479 h 980716"/>
                <a:gd name="connsiteX6" fmla="*/ 1472069 w 1472069"/>
                <a:gd name="connsiteY6" fmla="*/ 53987 h 980716"/>
                <a:gd name="connsiteX7" fmla="*/ 1472069 w 1472069"/>
                <a:gd name="connsiteY7" fmla="*/ 243459 h 980716"/>
                <a:gd name="connsiteX8" fmla="*/ 1248471 w 1472069"/>
                <a:gd name="connsiteY8" fmla="*/ 980716 h 980716"/>
                <a:gd name="connsiteX9" fmla="*/ 1182321 w 1472069"/>
                <a:gd name="connsiteY9" fmla="*/ 980716 h 980716"/>
                <a:gd name="connsiteX10" fmla="*/ 1180430 w 1472069"/>
                <a:gd name="connsiteY10" fmla="*/ 980114 h 980716"/>
                <a:gd name="connsiteX11" fmla="*/ 639629 w 1472069"/>
                <a:gd name="connsiteY11" fmla="*/ 967759 h 980716"/>
                <a:gd name="connsiteX12" fmla="*/ 592089 w 1472069"/>
                <a:gd name="connsiteY12" fmla="*/ 980716 h 980716"/>
                <a:gd name="connsiteX13" fmla="*/ 164588 w 1472069"/>
                <a:gd name="connsiteY13" fmla="*/ 980716 h 980716"/>
                <a:gd name="connsiteX14" fmla="*/ 0 w 1472069"/>
                <a:gd name="connsiteY14" fmla="*/ 741024 h 98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2069" h="980716">
                  <a:moveTo>
                    <a:pt x="0" y="178281"/>
                  </a:moveTo>
                  <a:lnTo>
                    <a:pt x="139275" y="114821"/>
                  </a:lnTo>
                  <a:cubicBezTo>
                    <a:pt x="212260" y="86427"/>
                    <a:pt x="286651" y="62217"/>
                    <a:pt x="362080" y="42244"/>
                  </a:cubicBezTo>
                  <a:lnTo>
                    <a:pt x="567285" y="0"/>
                  </a:lnTo>
                  <a:lnTo>
                    <a:pt x="1222080" y="0"/>
                  </a:lnTo>
                  <a:lnTo>
                    <a:pt x="1293569" y="9479"/>
                  </a:lnTo>
                  <a:lnTo>
                    <a:pt x="1472069" y="53987"/>
                  </a:lnTo>
                  <a:lnTo>
                    <a:pt x="1472069" y="243459"/>
                  </a:lnTo>
                  <a:lnTo>
                    <a:pt x="1248471" y="980716"/>
                  </a:lnTo>
                  <a:lnTo>
                    <a:pt x="1182321" y="980716"/>
                  </a:lnTo>
                  <a:lnTo>
                    <a:pt x="1180430" y="980114"/>
                  </a:lnTo>
                  <a:cubicBezTo>
                    <a:pt x="1002357" y="932684"/>
                    <a:pt x="816493" y="928706"/>
                    <a:pt x="639629" y="967759"/>
                  </a:cubicBezTo>
                  <a:lnTo>
                    <a:pt x="592089" y="980716"/>
                  </a:lnTo>
                  <a:lnTo>
                    <a:pt x="164588" y="980716"/>
                  </a:lnTo>
                  <a:lnTo>
                    <a:pt x="0" y="741024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FB213D7-FC36-3FD4-12E3-D17BE8FA7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238" t="11490" r="14935"/>
            <a:stretch>
              <a:fillRect/>
            </a:stretch>
          </p:blipFill>
          <p:spPr>
            <a:xfrm rot="15324099">
              <a:off x="-194158" y="1046164"/>
              <a:ext cx="1322199" cy="1563985"/>
            </a:xfrm>
            <a:custGeom>
              <a:avLst/>
              <a:gdLst>
                <a:gd name="connsiteX0" fmla="*/ 1312210 w 1322199"/>
                <a:gd name="connsiteY0" fmla="*/ 0 h 1563985"/>
                <a:gd name="connsiteX1" fmla="*/ 846980 w 1322199"/>
                <a:gd name="connsiteY1" fmla="*/ 1545750 h 1563985"/>
                <a:gd name="connsiteX2" fmla="*/ 830399 w 1322199"/>
                <a:gd name="connsiteY2" fmla="*/ 1563985 h 1563985"/>
                <a:gd name="connsiteX3" fmla="*/ 532074 w 1322199"/>
                <a:gd name="connsiteY3" fmla="*/ 1563985 h 1563985"/>
                <a:gd name="connsiteX4" fmla="*/ 0 w 1322199"/>
                <a:gd name="connsiteY4" fmla="*/ 1015533 h 1563985"/>
                <a:gd name="connsiteX5" fmla="*/ 53656 w 1322199"/>
                <a:gd name="connsiteY5" fmla="*/ 966893 h 1563985"/>
                <a:gd name="connsiteX6" fmla="*/ 289168 w 1322199"/>
                <a:gd name="connsiteY6" fmla="*/ 576252 h 1563985"/>
                <a:gd name="connsiteX7" fmla="*/ 359461 w 1322199"/>
                <a:gd name="connsiteY7" fmla="*/ 125558 h 1563985"/>
                <a:gd name="connsiteX8" fmla="*/ 355820 w 1322199"/>
                <a:gd name="connsiteY8" fmla="*/ 99168 h 156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2199" h="1563985">
                  <a:moveTo>
                    <a:pt x="1312210" y="0"/>
                  </a:moveTo>
                  <a:cubicBezTo>
                    <a:pt x="1366620" y="558981"/>
                    <a:pt x="1196977" y="1114310"/>
                    <a:pt x="846980" y="1545750"/>
                  </a:cubicBezTo>
                  <a:lnTo>
                    <a:pt x="830399" y="1563985"/>
                  </a:lnTo>
                  <a:lnTo>
                    <a:pt x="532074" y="1563985"/>
                  </a:lnTo>
                  <a:lnTo>
                    <a:pt x="0" y="1015533"/>
                  </a:lnTo>
                  <a:lnTo>
                    <a:pt x="53656" y="966893"/>
                  </a:lnTo>
                  <a:cubicBezTo>
                    <a:pt x="153846" y="856932"/>
                    <a:pt x="234931" y="725469"/>
                    <a:pt x="289168" y="576252"/>
                  </a:cubicBezTo>
                  <a:cubicBezTo>
                    <a:pt x="343404" y="427034"/>
                    <a:pt x="365659" y="274189"/>
                    <a:pt x="359461" y="125558"/>
                  </a:cubicBezTo>
                  <a:lnTo>
                    <a:pt x="355820" y="99168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79990CD-6D1B-93D6-6CDC-C86BED12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226" b="14013"/>
            <a:stretch/>
          </p:blipFill>
          <p:spPr>
            <a:xfrm rot="4799667">
              <a:off x="-3110636" y="2906642"/>
              <a:ext cx="2250161" cy="1408688"/>
            </a:xfrm>
            <a:custGeom>
              <a:avLst/>
              <a:gdLst>
                <a:gd name="connsiteX0" fmla="*/ 328174 w 1602763"/>
                <a:gd name="connsiteY0" fmla="*/ 0 h 1003392"/>
                <a:gd name="connsiteX1" fmla="*/ 669633 w 1602763"/>
                <a:gd name="connsiteY1" fmla="*/ 0 h 1003392"/>
                <a:gd name="connsiteX2" fmla="*/ 788685 w 1602763"/>
                <a:gd name="connsiteY2" fmla="*/ 22885 h 1003392"/>
                <a:gd name="connsiteX3" fmla="*/ 1118879 w 1602763"/>
                <a:gd name="connsiteY3" fmla="*/ 8611 h 1003392"/>
                <a:gd name="connsiteX4" fmla="*/ 1149934 w 1602763"/>
                <a:gd name="connsiteY4" fmla="*/ 0 h 1003392"/>
                <a:gd name="connsiteX5" fmla="*/ 1401288 w 1602763"/>
                <a:gd name="connsiteY5" fmla="*/ 0 h 1003392"/>
                <a:gd name="connsiteX6" fmla="*/ 1602763 w 1602763"/>
                <a:gd name="connsiteY6" fmla="*/ 483255 h 1003392"/>
                <a:gd name="connsiteX7" fmla="*/ 1602763 w 1602763"/>
                <a:gd name="connsiteY7" fmla="*/ 880113 h 1003392"/>
                <a:gd name="connsiteX8" fmla="*/ 1521875 w 1602763"/>
                <a:gd name="connsiteY8" fmla="*/ 910333 h 1003392"/>
                <a:gd name="connsiteX9" fmla="*/ 142268 w 1602763"/>
                <a:gd name="connsiteY9" fmla="*/ 855545 h 1003392"/>
                <a:gd name="connsiteX10" fmla="*/ 0 w 1602763"/>
                <a:gd name="connsiteY10" fmla="*/ 788648 h 1003392"/>
                <a:gd name="connsiteX11" fmla="*/ 0 w 1602763"/>
                <a:gd name="connsiteY11" fmla="*/ 617388 h 100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2763" h="1003392">
                  <a:moveTo>
                    <a:pt x="328174" y="0"/>
                  </a:moveTo>
                  <a:lnTo>
                    <a:pt x="669633" y="0"/>
                  </a:lnTo>
                  <a:lnTo>
                    <a:pt x="788685" y="22885"/>
                  </a:lnTo>
                  <a:cubicBezTo>
                    <a:pt x="900470" y="35323"/>
                    <a:pt x="1011581" y="29942"/>
                    <a:pt x="1118879" y="8611"/>
                  </a:cubicBezTo>
                  <a:lnTo>
                    <a:pt x="1149934" y="0"/>
                  </a:lnTo>
                  <a:lnTo>
                    <a:pt x="1401288" y="0"/>
                  </a:lnTo>
                  <a:lnTo>
                    <a:pt x="1602763" y="483255"/>
                  </a:lnTo>
                  <a:lnTo>
                    <a:pt x="1602763" y="880113"/>
                  </a:lnTo>
                  <a:lnTo>
                    <a:pt x="1521875" y="910333"/>
                  </a:lnTo>
                  <a:cubicBezTo>
                    <a:pt x="1067660" y="1051038"/>
                    <a:pt x="581144" y="1031718"/>
                    <a:pt x="142268" y="855545"/>
                  </a:cubicBezTo>
                  <a:lnTo>
                    <a:pt x="0" y="788648"/>
                  </a:lnTo>
                  <a:lnTo>
                    <a:pt x="0" y="617388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805D26E-5B68-82F4-E776-9A5C030D4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552" r="9080" b="12606"/>
            <a:stretch>
              <a:fillRect/>
            </a:stretch>
          </p:blipFill>
          <p:spPr>
            <a:xfrm rot="2008061" flipV="1">
              <a:off x="-1509993" y="4381789"/>
              <a:ext cx="1798762" cy="1131444"/>
            </a:xfrm>
            <a:custGeom>
              <a:avLst/>
              <a:gdLst>
                <a:gd name="connsiteX0" fmla="*/ 409644 w 1817211"/>
                <a:gd name="connsiteY0" fmla="*/ 34754 h 1143048"/>
                <a:gd name="connsiteX1" fmla="*/ 1817211 w 1817211"/>
                <a:gd name="connsiteY1" fmla="*/ 255604 h 1143048"/>
                <a:gd name="connsiteX2" fmla="*/ 1343538 w 1817211"/>
                <a:gd name="connsiteY2" fmla="*/ 1143048 h 1143048"/>
                <a:gd name="connsiteX3" fmla="*/ 1309300 w 1817211"/>
                <a:gd name="connsiteY3" fmla="*/ 1122545 h 1143048"/>
                <a:gd name="connsiteX4" fmla="*/ 416544 w 1817211"/>
                <a:gd name="connsiteY4" fmla="*/ 1027663 h 1143048"/>
                <a:gd name="connsiteX5" fmla="*/ 327338 w 1817211"/>
                <a:gd name="connsiteY5" fmla="*/ 1058322 h 1143048"/>
                <a:gd name="connsiteX6" fmla="*/ 0 w 1817211"/>
                <a:gd name="connsiteY6" fmla="*/ 303695 h 1143048"/>
                <a:gd name="connsiteX7" fmla="*/ 0 w 1817211"/>
                <a:gd name="connsiteY7" fmla="*/ 154606 h 1143048"/>
                <a:gd name="connsiteX8" fmla="*/ 173993 w 1817211"/>
                <a:gd name="connsiteY8" fmla="*/ 91358 h 1143048"/>
                <a:gd name="connsiteX9" fmla="*/ 409644 w 1817211"/>
                <a:gd name="connsiteY9" fmla="*/ 34754 h 114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7211" h="1143048">
                  <a:moveTo>
                    <a:pt x="409644" y="34754"/>
                  </a:moveTo>
                  <a:cubicBezTo>
                    <a:pt x="885219" y="-51567"/>
                    <a:pt x="1381851" y="23231"/>
                    <a:pt x="1817211" y="255604"/>
                  </a:cubicBezTo>
                  <a:lnTo>
                    <a:pt x="1343538" y="1143048"/>
                  </a:lnTo>
                  <a:lnTo>
                    <a:pt x="1309300" y="1122545"/>
                  </a:lnTo>
                  <a:cubicBezTo>
                    <a:pt x="1022567" y="969502"/>
                    <a:pt x="702397" y="944450"/>
                    <a:pt x="416544" y="1027663"/>
                  </a:cubicBezTo>
                  <a:lnTo>
                    <a:pt x="327338" y="1058322"/>
                  </a:lnTo>
                  <a:lnTo>
                    <a:pt x="0" y="303695"/>
                  </a:lnTo>
                  <a:lnTo>
                    <a:pt x="0" y="154606"/>
                  </a:lnTo>
                  <a:lnTo>
                    <a:pt x="173993" y="91358"/>
                  </a:lnTo>
                  <a:cubicBezTo>
                    <a:pt x="251704" y="68003"/>
                    <a:pt x="330381" y="49141"/>
                    <a:pt x="409644" y="34754"/>
                  </a:cubicBez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07F035D-1AF2-D2C1-A265-2DC73BADF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-2056" t="-7177" r="-9871" b="-1"/>
            <a:stretch/>
          </p:blipFill>
          <p:spPr>
            <a:xfrm rot="21566444" flipV="1">
              <a:off x="114425" y="4527652"/>
              <a:ext cx="1652085" cy="1119240"/>
            </a:xfrm>
            <a:custGeom>
              <a:avLst/>
              <a:gdLst>
                <a:gd name="connsiteX0" fmla="*/ 0 w 1652085"/>
                <a:gd name="connsiteY0" fmla="*/ 10310 h 1119240"/>
                <a:gd name="connsiteX1" fmla="*/ 215027 w 1652085"/>
                <a:gd name="connsiteY1" fmla="*/ 0 h 1119240"/>
                <a:gd name="connsiteX2" fmla="*/ 1553188 w 1652085"/>
                <a:gd name="connsiteY2" fmla="*/ 471129 h 1119240"/>
                <a:gd name="connsiteX3" fmla="*/ 1652085 w 1652085"/>
                <a:gd name="connsiteY3" fmla="*/ 559421 h 1119240"/>
                <a:gd name="connsiteX4" fmla="*/ 1652085 w 1652085"/>
                <a:gd name="connsiteY4" fmla="*/ 712321 h 1119240"/>
                <a:gd name="connsiteX5" fmla="*/ 1231128 w 1652085"/>
                <a:gd name="connsiteY5" fmla="*/ 1119240 h 1119240"/>
                <a:gd name="connsiteX6" fmla="*/ 741314 w 1652085"/>
                <a:gd name="connsiteY6" fmla="*/ 1119240 h 1119240"/>
                <a:gd name="connsiteX7" fmla="*/ 644857 w 1652085"/>
                <a:gd name="connsiteY7" fmla="*/ 1075454 h 1119240"/>
                <a:gd name="connsiteX8" fmla="*/ 192977 w 1652085"/>
                <a:gd name="connsiteY8" fmla="*/ 990667 h 1119240"/>
                <a:gd name="connsiteX9" fmla="*/ 72675 w 1652085"/>
                <a:gd name="connsiteY9" fmla="*/ 997286 h 1119240"/>
                <a:gd name="connsiteX10" fmla="*/ 0 w 1652085"/>
                <a:gd name="connsiteY10" fmla="*/ 298308 h 111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2085" h="1119240">
                  <a:moveTo>
                    <a:pt x="0" y="10310"/>
                  </a:moveTo>
                  <a:lnTo>
                    <a:pt x="215027" y="0"/>
                  </a:lnTo>
                  <a:cubicBezTo>
                    <a:pt x="702752" y="3828"/>
                    <a:pt x="1174654" y="169971"/>
                    <a:pt x="1553188" y="471129"/>
                  </a:cubicBezTo>
                  <a:lnTo>
                    <a:pt x="1652085" y="559421"/>
                  </a:lnTo>
                  <a:lnTo>
                    <a:pt x="1652085" y="712321"/>
                  </a:lnTo>
                  <a:lnTo>
                    <a:pt x="1231128" y="1119240"/>
                  </a:lnTo>
                  <a:lnTo>
                    <a:pt x="741314" y="1119240"/>
                  </a:lnTo>
                  <a:lnTo>
                    <a:pt x="644857" y="1075454"/>
                  </a:lnTo>
                  <a:cubicBezTo>
                    <a:pt x="504929" y="1019770"/>
                    <a:pt x="352001" y="989708"/>
                    <a:pt x="192977" y="990667"/>
                  </a:cubicBezTo>
                  <a:lnTo>
                    <a:pt x="72675" y="997286"/>
                  </a:lnTo>
                  <a:lnTo>
                    <a:pt x="0" y="298308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51E6A86-7023-588C-A309-B7F614703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" r="20"/>
            <a:stretch/>
          </p:blipFill>
          <p:spPr>
            <a:xfrm rot="322599" flipV="1">
              <a:off x="1224872" y="3189246"/>
              <a:ext cx="1235180" cy="1736927"/>
            </a:xfrm>
            <a:custGeom>
              <a:avLst/>
              <a:gdLst>
                <a:gd name="connsiteX0" fmla="*/ 729023 w 1235180"/>
                <a:gd name="connsiteY0" fmla="*/ 0 h 1736927"/>
                <a:gd name="connsiteX1" fmla="*/ 799915 w 1235180"/>
                <a:gd name="connsiteY1" fmla="*/ 0 h 1736927"/>
                <a:gd name="connsiteX2" fmla="*/ 912784 w 1235180"/>
                <a:gd name="connsiteY2" fmla="*/ 157986 h 1736927"/>
                <a:gd name="connsiteX3" fmla="*/ 1182201 w 1235180"/>
                <a:gd name="connsiteY3" fmla="*/ 1736927 h 1736927"/>
                <a:gd name="connsiteX4" fmla="*/ 184446 w 1235180"/>
                <a:gd name="connsiteY4" fmla="*/ 1511019 h 1736927"/>
                <a:gd name="connsiteX5" fmla="*/ 197952 w 1235180"/>
                <a:gd name="connsiteY5" fmla="*/ 1459930 h 1736927"/>
                <a:gd name="connsiteX6" fmla="*/ 221314 w 1235180"/>
                <a:gd name="connsiteY6" fmla="*/ 1234512 h 1736927"/>
                <a:gd name="connsiteX7" fmla="*/ 24929 w 1235180"/>
                <a:gd name="connsiteY7" fmla="*/ 609148 h 1736927"/>
                <a:gd name="connsiteX8" fmla="*/ 0 w 1235180"/>
                <a:gd name="connsiteY8" fmla="*/ 576721 h 173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5180" h="1736927">
                  <a:moveTo>
                    <a:pt x="729023" y="0"/>
                  </a:moveTo>
                  <a:lnTo>
                    <a:pt x="799915" y="0"/>
                  </a:lnTo>
                  <a:lnTo>
                    <a:pt x="912784" y="157986"/>
                  </a:lnTo>
                  <a:cubicBezTo>
                    <a:pt x="1208070" y="625377"/>
                    <a:pt x="1307365" y="1192936"/>
                    <a:pt x="1182201" y="1736927"/>
                  </a:cubicBezTo>
                  <a:lnTo>
                    <a:pt x="184446" y="1511019"/>
                  </a:lnTo>
                  <a:lnTo>
                    <a:pt x="197952" y="1459930"/>
                  </a:lnTo>
                  <a:cubicBezTo>
                    <a:pt x="213270" y="1387118"/>
                    <a:pt x="221314" y="1311729"/>
                    <a:pt x="221314" y="1234512"/>
                  </a:cubicBezTo>
                  <a:cubicBezTo>
                    <a:pt x="221314" y="1002863"/>
                    <a:pt x="148916" y="787662"/>
                    <a:pt x="24929" y="609148"/>
                  </a:cubicBezTo>
                  <a:lnTo>
                    <a:pt x="0" y="576721"/>
                  </a:lnTo>
                  <a:close/>
                </a:path>
              </a:pathLst>
            </a:cu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9AFDD77-DEC2-3901-73BD-418643121060}"/>
                </a:ext>
              </a:extLst>
            </p:cNvPr>
            <p:cNvSpPr txBox="1"/>
            <p:nvPr/>
          </p:nvSpPr>
          <p:spPr>
            <a:xfrm rot="10479545">
              <a:off x="-860596" y="3123147"/>
              <a:ext cx="449006" cy="843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latin typeface="Couture"/>
                </a:rPr>
                <a:t>4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360F4C2-E56F-AA95-C3B1-2E1166DB9520}"/>
              </a:ext>
            </a:extLst>
          </p:cNvPr>
          <p:cNvSpPr txBox="1"/>
          <p:nvPr/>
        </p:nvSpPr>
        <p:spPr>
          <a:xfrm>
            <a:off x="4276823" y="2211132"/>
            <a:ext cx="38802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latin typeface="Couture"/>
              </a:rPr>
              <a:t>SURVEY</a:t>
            </a:r>
            <a:endParaRPr lang="en-US" sz="6600" b="1" dirty="0">
              <a:latin typeface="Coutur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77E2C3-1EF3-3DD4-0327-F75D9F3855EA}"/>
              </a:ext>
            </a:extLst>
          </p:cNvPr>
          <p:cNvSpPr txBox="1"/>
          <p:nvPr/>
        </p:nvSpPr>
        <p:spPr>
          <a:xfrm>
            <a:off x="7231132" y="3411015"/>
            <a:ext cx="46150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latin typeface="Couture"/>
              </a:rPr>
              <a:t>ANALYSIS</a:t>
            </a:r>
            <a:endParaRPr lang="en-US" sz="6600" b="1" dirty="0">
              <a:latin typeface="Couture"/>
            </a:endParaRPr>
          </a:p>
        </p:txBody>
      </p:sp>
    </p:spTree>
    <p:extLst>
      <p:ext uri="{BB962C8B-B14F-4D97-AF65-F5344CB8AC3E}">
        <p14:creationId xmlns:p14="http://schemas.microsoft.com/office/powerpoint/2010/main" val="1053874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25B5E0D1-E57F-448B-A984-27D138AE4B70}"/>
              </a:ext>
            </a:extLst>
          </p:cNvPr>
          <p:cNvGrpSpPr/>
          <p:nvPr/>
        </p:nvGrpSpPr>
        <p:grpSpPr>
          <a:xfrm>
            <a:off x="4000500" y="1880487"/>
            <a:ext cx="10319657" cy="4977513"/>
            <a:chOff x="0" y="2028497"/>
            <a:chExt cx="10319657" cy="497751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6755DF5-E780-481E-86EF-BEB627466D09}"/>
                </a:ext>
              </a:extLst>
            </p:cNvPr>
            <p:cNvGrpSpPr/>
            <p:nvPr/>
          </p:nvGrpSpPr>
          <p:grpSpPr>
            <a:xfrm flipH="1">
              <a:off x="30707" y="4048538"/>
              <a:ext cx="4366895" cy="592227"/>
              <a:chOff x="4698206" y="2326481"/>
              <a:chExt cx="2347912" cy="36195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0C6429B-5CD9-4C72-AD4E-A9332415B0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9934" y="2429367"/>
                <a:ext cx="2076184" cy="1936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6A9A55C-8173-460D-9B4A-9C839F08F5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8206" y="2326481"/>
                <a:ext cx="360363" cy="36195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E1723E6-70FB-4EED-9D5B-796E888A25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180" y="2378868"/>
                <a:ext cx="252413" cy="2571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ED4EF8F-F624-4E90-B1BF-402EBF002899}"/>
                </a:ext>
              </a:extLst>
            </p:cNvPr>
            <p:cNvGrpSpPr/>
            <p:nvPr/>
          </p:nvGrpSpPr>
          <p:grpSpPr>
            <a:xfrm flipH="1">
              <a:off x="12104" y="3412154"/>
              <a:ext cx="4914901" cy="592227"/>
              <a:chOff x="4698206" y="2326481"/>
              <a:chExt cx="2347912" cy="36195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C61C229-BEBC-4B3A-B955-F63CA69557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9934" y="2429367"/>
                <a:ext cx="2076184" cy="193675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5B3256-9DA0-4064-B277-F97DCE2A7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8206" y="2326481"/>
                <a:ext cx="360363" cy="36195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22A5134-0A76-4B6D-81A0-71EDD91A7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180" y="2378868"/>
                <a:ext cx="252413" cy="2571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73A6C0-CC11-4254-BF06-79C86AD5C03D}"/>
                </a:ext>
              </a:extLst>
            </p:cNvPr>
            <p:cNvGrpSpPr/>
            <p:nvPr/>
          </p:nvGrpSpPr>
          <p:grpSpPr>
            <a:xfrm flipH="1">
              <a:off x="0" y="2731610"/>
              <a:ext cx="5612597" cy="751972"/>
              <a:chOff x="4698206" y="2326481"/>
              <a:chExt cx="2347912" cy="36195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E5617B4-77C6-4B03-8A06-96CBC3B4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9934" y="2429367"/>
                <a:ext cx="2076184" cy="19367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7122DE8-653B-4A1A-8E75-6C99CA851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8206" y="2326481"/>
                <a:ext cx="360363" cy="36195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AB1CF85-0E23-4BA7-A6F1-BD65AD640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180" y="2378868"/>
                <a:ext cx="252413" cy="2571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550996C-1DD4-48BB-8713-9CCE0BCD4724}"/>
                </a:ext>
              </a:extLst>
            </p:cNvPr>
            <p:cNvGrpSpPr/>
            <p:nvPr/>
          </p:nvGrpSpPr>
          <p:grpSpPr>
            <a:xfrm flipH="1">
              <a:off x="2" y="2028497"/>
              <a:ext cx="5919665" cy="675839"/>
              <a:chOff x="4698206" y="2326481"/>
              <a:chExt cx="2314432" cy="36195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51CBEB3-8D7B-4518-9769-F94D85441B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5070" y="2429367"/>
                <a:ext cx="2027568" cy="18316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4B64289-CE5F-49C8-AA0F-69970EE28F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8206" y="2326481"/>
                <a:ext cx="360363" cy="36195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A3A5EAD-0EBB-4750-9E97-C6541F5E3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180" y="2378868"/>
                <a:ext cx="252413" cy="2571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B82DB28-577D-4E53-A6AF-9BCFE5E6A15E}"/>
                </a:ext>
              </a:extLst>
            </p:cNvPr>
            <p:cNvSpPr txBox="1"/>
            <p:nvPr/>
          </p:nvSpPr>
          <p:spPr>
            <a:xfrm>
              <a:off x="5162167" y="2153081"/>
              <a:ext cx="6428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40%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1368E82-88C2-40F8-A430-34FAA7AB15FB}"/>
                </a:ext>
              </a:extLst>
            </p:cNvPr>
            <p:cNvSpPr txBox="1"/>
            <p:nvPr/>
          </p:nvSpPr>
          <p:spPr>
            <a:xfrm>
              <a:off x="4896352" y="2880941"/>
              <a:ext cx="6428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20%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0E348F-386A-4CD4-AFD0-744E83D35789}"/>
                </a:ext>
              </a:extLst>
            </p:cNvPr>
            <p:cNvSpPr txBox="1"/>
            <p:nvPr/>
          </p:nvSpPr>
          <p:spPr>
            <a:xfrm>
              <a:off x="4284192" y="3501105"/>
              <a:ext cx="6428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18%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873AD9-FC66-4B0C-91CF-B7FD53C32EAA}"/>
                </a:ext>
              </a:extLst>
            </p:cNvPr>
            <p:cNvSpPr txBox="1"/>
            <p:nvPr/>
          </p:nvSpPr>
          <p:spPr>
            <a:xfrm>
              <a:off x="3851248" y="4134580"/>
              <a:ext cx="6428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4%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577727D-7CF1-4227-BC3D-421875DC6A4D}"/>
                </a:ext>
              </a:extLst>
            </p:cNvPr>
            <p:cNvGrpSpPr/>
            <p:nvPr/>
          </p:nvGrpSpPr>
          <p:grpSpPr>
            <a:xfrm>
              <a:off x="19590" y="4575861"/>
              <a:ext cx="3625249" cy="592227"/>
              <a:chOff x="19590" y="4663016"/>
              <a:chExt cx="3625249" cy="59222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F5FB1DC-9118-4D51-954E-75A67BE983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590" y="4798086"/>
                <a:ext cx="3206524" cy="31689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47E44C73-E015-4F30-988E-5E2F87890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886562" y="4663016"/>
                <a:ext cx="670241" cy="59222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D7C7236-722B-47E3-B423-57FED4DDAC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83999" y="4746136"/>
                <a:ext cx="469464" cy="4207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E629415-6134-41A5-8D90-6AD9D02B12D7}"/>
                  </a:ext>
                </a:extLst>
              </p:cNvPr>
              <p:cNvSpPr txBox="1"/>
              <p:nvPr/>
            </p:nvSpPr>
            <p:spPr>
              <a:xfrm>
                <a:off x="3002026" y="4761624"/>
                <a:ext cx="6428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2%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4B1C28F-F98C-47D0-B84A-40DAA29F4A13}"/>
                </a:ext>
              </a:extLst>
            </p:cNvPr>
            <p:cNvGrpSpPr/>
            <p:nvPr/>
          </p:nvGrpSpPr>
          <p:grpSpPr>
            <a:xfrm>
              <a:off x="8269" y="5224605"/>
              <a:ext cx="3625249" cy="592227"/>
              <a:chOff x="19590" y="4663016"/>
              <a:chExt cx="3625249" cy="59222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894E959-BC5E-4D30-993A-143695AF7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590" y="4798086"/>
                <a:ext cx="3206524" cy="31689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1839D5D-66D1-44F3-8B74-E90D3EC5FE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886562" y="4663016"/>
                <a:ext cx="670241" cy="59222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44A19E3-0061-47F5-8502-51460FB949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83999" y="4746136"/>
                <a:ext cx="469464" cy="4207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E26A42B-2F64-45C4-B645-1CB3AF5D7F50}"/>
                  </a:ext>
                </a:extLst>
              </p:cNvPr>
              <p:cNvSpPr txBox="1"/>
              <p:nvPr/>
            </p:nvSpPr>
            <p:spPr>
              <a:xfrm>
                <a:off x="3002026" y="4761624"/>
                <a:ext cx="6428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2%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D35270C-6385-4248-8D00-13B2F69CE5FF}"/>
                </a:ext>
              </a:extLst>
            </p:cNvPr>
            <p:cNvGrpSpPr/>
            <p:nvPr/>
          </p:nvGrpSpPr>
          <p:grpSpPr>
            <a:xfrm>
              <a:off x="0" y="5813322"/>
              <a:ext cx="3625249" cy="592227"/>
              <a:chOff x="19590" y="4663016"/>
              <a:chExt cx="3625249" cy="592227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3A2A23-EDE7-47B2-97B8-A54118614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590" y="4798086"/>
                <a:ext cx="3206524" cy="31689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AD02F78-F5D5-407E-838E-2315EC7E98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886562" y="4663016"/>
                <a:ext cx="670241" cy="59222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4BFE35A-9688-4656-82C9-54485D2B6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83999" y="4746136"/>
                <a:ext cx="469464" cy="4207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36DE3EB-8911-4028-AE44-B5F5FB5930F3}"/>
                  </a:ext>
                </a:extLst>
              </p:cNvPr>
              <p:cNvSpPr txBox="1"/>
              <p:nvPr/>
            </p:nvSpPr>
            <p:spPr>
              <a:xfrm>
                <a:off x="3002026" y="4761624"/>
                <a:ext cx="6428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2%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10E3138-0941-4217-BE51-F4DCCF7DB10D}"/>
                </a:ext>
              </a:extLst>
            </p:cNvPr>
            <p:cNvGrpSpPr/>
            <p:nvPr/>
          </p:nvGrpSpPr>
          <p:grpSpPr>
            <a:xfrm>
              <a:off x="8269" y="6413783"/>
              <a:ext cx="3625249" cy="592227"/>
              <a:chOff x="19590" y="4663016"/>
              <a:chExt cx="3625249" cy="592227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E34A54F-1450-4F1F-BA62-82C7D76B25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590" y="4798086"/>
                <a:ext cx="3206524" cy="31689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C310BB7-CB2C-4A11-B63E-ABFAA6F9E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886562" y="4663016"/>
                <a:ext cx="670241" cy="59222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39D5B2C-74D0-4BED-87A5-2F08CBB4F2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83999" y="4746136"/>
                <a:ext cx="469464" cy="4207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8274518-362A-4245-B6C9-74DE0B849D72}"/>
                  </a:ext>
                </a:extLst>
              </p:cNvPr>
              <p:cNvSpPr txBox="1"/>
              <p:nvPr/>
            </p:nvSpPr>
            <p:spPr>
              <a:xfrm>
                <a:off x="3002026" y="4761624"/>
                <a:ext cx="6428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2%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8DEAE6D-AE74-4D9F-AACA-D91AA8CEF6D7}"/>
                </a:ext>
              </a:extLst>
            </p:cNvPr>
            <p:cNvSpPr txBox="1"/>
            <p:nvPr/>
          </p:nvSpPr>
          <p:spPr>
            <a:xfrm>
              <a:off x="5804980" y="2944403"/>
              <a:ext cx="42236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" panose="020B0604020202020204" pitchFamily="2" charset="0"/>
                </a:rPr>
                <a:t>Bus drivers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36C4DF-4DA0-4B0A-BE0D-7C0C05E75E23}"/>
                </a:ext>
              </a:extLst>
            </p:cNvPr>
            <p:cNvSpPr txBox="1"/>
            <p:nvPr/>
          </p:nvSpPr>
          <p:spPr>
            <a:xfrm>
              <a:off x="6096000" y="2206945"/>
              <a:ext cx="42236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" panose="020B0604020202020204" pitchFamily="2" charset="0"/>
                </a:rPr>
                <a:t>Private car drivers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9E17E6-6DDB-4570-8DEF-DCAFB519B262}"/>
                </a:ext>
              </a:extLst>
            </p:cNvPr>
            <p:cNvSpPr txBox="1"/>
            <p:nvPr/>
          </p:nvSpPr>
          <p:spPr>
            <a:xfrm>
              <a:off x="5217758" y="3649177"/>
              <a:ext cx="42236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" panose="020B0604020202020204" pitchFamily="2" charset="0"/>
                </a:rPr>
                <a:t>Taxi drivers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12DE84C-B85D-4BC5-8645-8D6355D7C5F6}"/>
                </a:ext>
              </a:extLst>
            </p:cNvPr>
            <p:cNvSpPr txBox="1"/>
            <p:nvPr/>
          </p:nvSpPr>
          <p:spPr>
            <a:xfrm>
              <a:off x="4549830" y="4219529"/>
              <a:ext cx="42236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" panose="020B0604020202020204" pitchFamily="2" charset="0"/>
                </a:rPr>
                <a:t>Traffic Officers/Police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420FE48-17EA-4FD2-BEFD-CB072EAD53D3}"/>
                </a:ext>
              </a:extLst>
            </p:cNvPr>
            <p:cNvSpPr txBox="1"/>
            <p:nvPr/>
          </p:nvSpPr>
          <p:spPr>
            <a:xfrm>
              <a:off x="3693151" y="4724316"/>
              <a:ext cx="42236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" panose="020B0604020202020204" pitchFamily="2" charset="0"/>
                </a:rPr>
                <a:t>Motor bike riders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723731-2483-4107-9C8D-71E487F1DCEB}"/>
                </a:ext>
              </a:extLst>
            </p:cNvPr>
            <p:cNvSpPr txBox="1"/>
            <p:nvPr/>
          </p:nvSpPr>
          <p:spPr>
            <a:xfrm>
              <a:off x="3693151" y="6363711"/>
              <a:ext cx="42236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" panose="020B0604020202020204" pitchFamily="2" charset="0"/>
                </a:rPr>
                <a:t>Others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E79D354-E8ED-4D45-9D10-4BA7BC1C21C9}"/>
                </a:ext>
              </a:extLst>
            </p:cNvPr>
            <p:cNvSpPr txBox="1"/>
            <p:nvPr/>
          </p:nvSpPr>
          <p:spPr>
            <a:xfrm>
              <a:off x="3698368" y="5884205"/>
              <a:ext cx="42236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" panose="020B0604020202020204" pitchFamily="2" charset="0"/>
                </a:rPr>
                <a:t>Pedestrians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F9644AE-8F26-4E3F-8212-1AEEC427D4B5}"/>
                </a:ext>
              </a:extLst>
            </p:cNvPr>
            <p:cNvSpPr txBox="1"/>
            <p:nvPr/>
          </p:nvSpPr>
          <p:spPr>
            <a:xfrm>
              <a:off x="3706572" y="5236533"/>
              <a:ext cx="42236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" panose="020B0604020202020204" pitchFamily="2" charset="0"/>
                </a:rPr>
                <a:t>Driving Instructors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D170CDE-674C-4890-995F-53922C9B7A97}"/>
              </a:ext>
            </a:extLst>
          </p:cNvPr>
          <p:cNvSpPr txBox="1"/>
          <p:nvPr/>
        </p:nvSpPr>
        <p:spPr>
          <a:xfrm>
            <a:off x="2730878" y="-110296"/>
            <a:ext cx="7896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Couture"/>
              </a:rPr>
              <a:t>Respondent Demographic</a:t>
            </a:r>
            <a:endParaRPr lang="en-US" sz="4000" b="1" dirty="0">
              <a:latin typeface="Couture"/>
            </a:endParaRPr>
          </a:p>
        </p:txBody>
      </p:sp>
      <p:pic>
        <p:nvPicPr>
          <p:cNvPr id="72" name="Picture Placeholder 9">
            <a:extLst>
              <a:ext uri="{FF2B5EF4-FFF2-40B4-BE49-F238E27FC236}">
                <a16:creationId xmlns:a16="http://schemas.microsoft.com/office/drawing/2014/main" id="{D2D95104-BDBB-44D9-93AB-5162D377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825500" y="2005071"/>
            <a:ext cx="4965700" cy="4852930"/>
          </a:xfrm>
          <a:prstGeom prst="rect">
            <a:avLst/>
          </a:prstGeom>
          <a:noFill/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42188D4-349E-4932-90A4-34EA4CE3A930}"/>
              </a:ext>
            </a:extLst>
          </p:cNvPr>
          <p:cNvSpPr txBox="1"/>
          <p:nvPr/>
        </p:nvSpPr>
        <p:spPr>
          <a:xfrm>
            <a:off x="6203069" y="1012514"/>
            <a:ext cx="1310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Couture"/>
              </a:rPr>
              <a:t>Role</a:t>
            </a:r>
            <a:endParaRPr lang="en-US" sz="3600" b="1" dirty="0">
              <a:latin typeface="Couture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815316D-C038-4016-A446-8781D2D37B55}"/>
              </a:ext>
            </a:extLst>
          </p:cNvPr>
          <p:cNvCxnSpPr/>
          <p:nvPr/>
        </p:nvCxnSpPr>
        <p:spPr>
          <a:xfrm>
            <a:off x="6311900" y="1701800"/>
            <a:ext cx="113074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96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5D170CDE-674C-4890-995F-53922C9B7A97}"/>
              </a:ext>
            </a:extLst>
          </p:cNvPr>
          <p:cNvSpPr txBox="1"/>
          <p:nvPr/>
        </p:nvSpPr>
        <p:spPr>
          <a:xfrm>
            <a:off x="4077078" y="-37318"/>
            <a:ext cx="4889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Couture"/>
              </a:rPr>
              <a:t>Road Challenges</a:t>
            </a:r>
            <a:endParaRPr lang="en-US" sz="4000" b="1" dirty="0">
              <a:latin typeface="Coutur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E58A4D-081F-42E2-85CF-6BCE55CA4530}"/>
              </a:ext>
            </a:extLst>
          </p:cNvPr>
          <p:cNvGrpSpPr/>
          <p:nvPr/>
        </p:nvGrpSpPr>
        <p:grpSpPr>
          <a:xfrm>
            <a:off x="25028" y="1094886"/>
            <a:ext cx="5639172" cy="830997"/>
            <a:chOff x="4310769" y="993554"/>
            <a:chExt cx="5639172" cy="83099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2188D4-349E-4932-90A4-34EA4CE3A930}"/>
                </a:ext>
              </a:extLst>
            </p:cNvPr>
            <p:cNvSpPr txBox="1"/>
            <p:nvPr/>
          </p:nvSpPr>
          <p:spPr>
            <a:xfrm>
              <a:off x="4310769" y="993554"/>
              <a:ext cx="56391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latin typeface="Couture"/>
                </a:rPr>
                <a:t>Most Common Issues</a:t>
              </a:r>
              <a:endParaRPr lang="en-US" sz="3600" b="1" dirty="0">
                <a:latin typeface="Couture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815316D-C038-4016-A446-8781D2D37B55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1701800"/>
              <a:ext cx="5219700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6" name="Picture 2" descr="Forms response chart. Question title: What are the biggest problems you face on the road?  . Number of responses: 100 responses.">
            <a:extLst>
              <a:ext uri="{FF2B5EF4-FFF2-40B4-BE49-F238E27FC236}">
                <a16:creationId xmlns:a16="http://schemas.microsoft.com/office/drawing/2014/main" id="{C2AF6655-EBB6-432F-983C-BD699CBDE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8" y="2134755"/>
            <a:ext cx="5981699" cy="472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ADF38332-02CA-4860-9B39-CA66176D5EE0}"/>
              </a:ext>
            </a:extLst>
          </p:cNvPr>
          <p:cNvGrpSpPr/>
          <p:nvPr/>
        </p:nvGrpSpPr>
        <p:grpSpPr>
          <a:xfrm>
            <a:off x="6552828" y="1094885"/>
            <a:ext cx="5708871" cy="830997"/>
            <a:chOff x="4310769" y="993554"/>
            <a:chExt cx="5708871" cy="830997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0DC0AC9-CB81-480A-8795-27A5F4474192}"/>
                </a:ext>
              </a:extLst>
            </p:cNvPr>
            <p:cNvSpPr txBox="1"/>
            <p:nvPr/>
          </p:nvSpPr>
          <p:spPr>
            <a:xfrm>
              <a:off x="4310769" y="993554"/>
              <a:ext cx="57088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latin typeface="Couture"/>
                </a:rPr>
                <a:t>Qualitative feedbacks</a:t>
              </a:r>
              <a:endParaRPr lang="en-US" sz="3600" b="1" dirty="0">
                <a:latin typeface="Couture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46EE842-B50F-40B2-9E11-02A89217C7A7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1701800"/>
              <a:ext cx="5219700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F5FF29F-283B-48F1-84D5-FC10E7D4C983}"/>
              </a:ext>
            </a:extLst>
          </p:cNvPr>
          <p:cNvSpPr txBox="1"/>
          <p:nvPr/>
        </p:nvSpPr>
        <p:spPr>
          <a:xfrm>
            <a:off x="6464734" y="2134755"/>
            <a:ext cx="5885058" cy="25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20B0604020202020204" pitchFamily="2" charset="0"/>
              </a:rPr>
              <a:t>“Potholes are a nightmare, especially at night” (bus driver).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>
                <a:latin typeface="Montserrat" panose="020B0604020202020204" pitchFamily="2" charset="0"/>
              </a:rPr>
              <a:t>Signs are often faded or covered by grass at bends” (private car driver).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20B0604020202020204" pitchFamily="2" charset="0"/>
              </a:rPr>
              <a:t>“Reckless overtaking causes accidents and delays” (taxi driver)</a:t>
            </a:r>
          </a:p>
        </p:txBody>
      </p:sp>
    </p:spTree>
    <p:extLst>
      <p:ext uri="{BB962C8B-B14F-4D97-AF65-F5344CB8AC3E}">
        <p14:creationId xmlns:p14="http://schemas.microsoft.com/office/powerpoint/2010/main" val="392297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7E58A4D-081F-42E2-85CF-6BCE55CA4530}"/>
              </a:ext>
            </a:extLst>
          </p:cNvPr>
          <p:cNvGrpSpPr/>
          <p:nvPr/>
        </p:nvGrpSpPr>
        <p:grpSpPr>
          <a:xfrm>
            <a:off x="67135" y="325444"/>
            <a:ext cx="5572038" cy="769441"/>
            <a:chOff x="4310769" y="993554"/>
            <a:chExt cx="5572038" cy="769441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2188D4-349E-4932-90A4-34EA4CE3A930}"/>
                </a:ext>
              </a:extLst>
            </p:cNvPr>
            <p:cNvSpPr txBox="1"/>
            <p:nvPr/>
          </p:nvSpPr>
          <p:spPr>
            <a:xfrm>
              <a:off x="4310769" y="993554"/>
              <a:ext cx="55720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latin typeface="Couture"/>
                </a:rPr>
                <a:t>Road Signs Compliance</a:t>
              </a:r>
              <a:endParaRPr lang="en-US" sz="3200" b="1" dirty="0">
                <a:latin typeface="Couture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815316D-C038-4016-A446-8781D2D37B55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1701800"/>
              <a:ext cx="5219700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DF38332-02CA-4860-9B39-CA66176D5EE0}"/>
              </a:ext>
            </a:extLst>
          </p:cNvPr>
          <p:cNvGrpSpPr/>
          <p:nvPr/>
        </p:nvGrpSpPr>
        <p:grpSpPr>
          <a:xfrm>
            <a:off x="6535103" y="322993"/>
            <a:ext cx="5404731" cy="769441"/>
            <a:chOff x="4310769" y="993554"/>
            <a:chExt cx="5404731" cy="76944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0DC0AC9-CB81-480A-8795-27A5F4474192}"/>
                </a:ext>
              </a:extLst>
            </p:cNvPr>
            <p:cNvSpPr txBox="1"/>
            <p:nvPr/>
          </p:nvSpPr>
          <p:spPr>
            <a:xfrm>
              <a:off x="4310769" y="993554"/>
              <a:ext cx="49159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latin typeface="Couture"/>
                </a:rPr>
                <a:t>Information Sources</a:t>
              </a:r>
              <a:endParaRPr lang="en-US" sz="3200" b="1" dirty="0">
                <a:latin typeface="Couture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46EE842-B50F-40B2-9E11-02A89217C7A7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1701800"/>
              <a:ext cx="5219700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52" name="Picture 4" descr="Forms response chart. Question title: When you’re driving or monitoring traffic, how do you usually find out about  blocked roads?. Number of responses: 97 responses.">
            <a:extLst>
              <a:ext uri="{FF2B5EF4-FFF2-40B4-BE49-F238E27FC236}">
                <a16:creationId xmlns:a16="http://schemas.microsoft.com/office/drawing/2014/main" id="{B3E6432B-7C6C-4303-B1E8-43F703C77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32" y="1523499"/>
            <a:ext cx="6379068" cy="42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orms response chart. Question title: Do you feel like people follow road signs properly?  . Number of responses: 100 responses.">
            <a:extLst>
              <a:ext uri="{FF2B5EF4-FFF2-40B4-BE49-F238E27FC236}">
                <a16:creationId xmlns:a16="http://schemas.microsoft.com/office/drawing/2014/main" id="{236F041E-ECCA-45FA-BFB6-BCF01C64A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21495"/>
            <a:ext cx="5639173" cy="42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250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">
  <a:themeElements>
    <a:clrScheme name="0227商业">
      <a:dk1>
        <a:srgbClr val="000000"/>
      </a:dk1>
      <a:lt1>
        <a:srgbClr val="FFFFFF"/>
      </a:lt1>
      <a:dk2>
        <a:srgbClr val="17406D"/>
      </a:dk2>
      <a:lt2>
        <a:srgbClr val="5F88FD"/>
      </a:lt2>
      <a:accent1>
        <a:srgbClr val="15BCFF"/>
      </a:accent1>
      <a:accent2>
        <a:srgbClr val="007DDA"/>
      </a:accent2>
      <a:accent3>
        <a:srgbClr val="024DE2"/>
      </a:accent3>
      <a:accent4>
        <a:srgbClr val="7CCA62"/>
      </a:accent4>
      <a:accent5>
        <a:srgbClr val="FB5731"/>
      </a:accent5>
      <a:accent6>
        <a:srgbClr val="F49100"/>
      </a:accent6>
      <a:hlink>
        <a:srgbClr val="FBE43B"/>
      </a:hlink>
      <a:folHlink>
        <a:srgbClr val="85DFD0"/>
      </a:folHlink>
    </a:clrScheme>
    <a:fontScheme name="Costum 1">
      <a:majorFont>
        <a:latin typeface="Century Gothic"/>
        <a:ea typeface=""/>
        <a:cs typeface=""/>
      </a:majorFont>
      <a:minorFont>
        <a:latin typeface="Corbel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319</Words>
  <Application>Microsoft Office PowerPoint</Application>
  <PresentationFormat>Widescreen</PresentationFormat>
  <Paragraphs>103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Century Gothic</vt:lpstr>
      <vt:lpstr>Corbel</vt:lpstr>
      <vt:lpstr>Couture</vt:lpstr>
      <vt:lpstr>Montserrat</vt:lpstr>
      <vt:lpstr>Times New Roman</vt:lpstr>
      <vt:lpstr>Office Theme</vt:lpstr>
      <vt:lpstr>Custom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Features</vt:lpstr>
      <vt:lpstr>PowerPoint Presentation</vt:lpstr>
      <vt:lpstr>Factors</vt:lpstr>
      <vt:lpstr>PowerPoint Presentation</vt:lpstr>
      <vt:lpstr>PowerPoint Presentation</vt:lpstr>
      <vt:lpstr>PowerPoint Presentation</vt:lpstr>
      <vt:lpstr>PowerPoint Presentation</vt:lpstr>
      <vt:lpstr>LIMITATIONS/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Tifuh Percilia</dc:creator>
  <cp:lastModifiedBy>Tidding Ramsey</cp:lastModifiedBy>
  <cp:revision>38</cp:revision>
  <dcterms:created xsi:type="dcterms:W3CDTF">2025-04-14T12:33:35Z</dcterms:created>
  <dcterms:modified xsi:type="dcterms:W3CDTF">2025-04-14T20:14:06Z</dcterms:modified>
</cp:coreProperties>
</file>